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8" r:id="rId1"/>
  </p:sldMasterIdLst>
  <p:notesMasterIdLst>
    <p:notesMasterId r:id="rId35"/>
  </p:notesMasterIdLst>
  <p:sldIdLst>
    <p:sldId id="256" r:id="rId2"/>
    <p:sldId id="265" r:id="rId3"/>
    <p:sldId id="263" r:id="rId4"/>
    <p:sldId id="275" r:id="rId5"/>
    <p:sldId id="264" r:id="rId6"/>
    <p:sldId id="257" r:id="rId7"/>
    <p:sldId id="285" r:id="rId8"/>
    <p:sldId id="269" r:id="rId9"/>
    <p:sldId id="284" r:id="rId10"/>
    <p:sldId id="274" r:id="rId11"/>
    <p:sldId id="288" r:id="rId12"/>
    <p:sldId id="287" r:id="rId13"/>
    <p:sldId id="273" r:id="rId14"/>
    <p:sldId id="276" r:id="rId15"/>
    <p:sldId id="262" r:id="rId16"/>
    <p:sldId id="259" r:id="rId17"/>
    <p:sldId id="267" r:id="rId18"/>
    <p:sldId id="260" r:id="rId19"/>
    <p:sldId id="286" r:id="rId20"/>
    <p:sldId id="289" r:id="rId21"/>
    <p:sldId id="290" r:id="rId22"/>
    <p:sldId id="258" r:id="rId23"/>
    <p:sldId id="266" r:id="rId24"/>
    <p:sldId id="268" r:id="rId25"/>
    <p:sldId id="270" r:id="rId26"/>
    <p:sldId id="271" r:id="rId27"/>
    <p:sldId id="272" r:id="rId28"/>
    <p:sldId id="277" r:id="rId29"/>
    <p:sldId id="278" r:id="rId30"/>
    <p:sldId id="279" r:id="rId31"/>
    <p:sldId id="281" r:id="rId32"/>
    <p:sldId id="282" r:id="rId33"/>
    <p:sldId id="283" r:id="rId3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B5BDE214-2628-4F77-983D-4EC754C92746}">
          <p14:sldIdLst>
            <p14:sldId id="256"/>
            <p14:sldId id="265"/>
            <p14:sldId id="263"/>
            <p14:sldId id="275"/>
            <p14:sldId id="264"/>
            <p14:sldId id="257"/>
            <p14:sldId id="285"/>
            <p14:sldId id="269"/>
            <p14:sldId id="284"/>
            <p14:sldId id="274"/>
            <p14:sldId id="288"/>
            <p14:sldId id="287"/>
            <p14:sldId id="273"/>
            <p14:sldId id="276"/>
            <p14:sldId id="262"/>
            <p14:sldId id="259"/>
            <p14:sldId id="267"/>
            <p14:sldId id="260"/>
            <p14:sldId id="286"/>
            <p14:sldId id="289"/>
            <p14:sldId id="290"/>
            <p14:sldId id="258"/>
            <p14:sldId id="266"/>
          </p14:sldIdLst>
        </p14:section>
        <p14:section name="templates" id="{7AF5DF16-20FE-4E79-ABC3-CC5B4500AEAC}">
          <p14:sldIdLst>
            <p14:sldId id="268"/>
            <p14:sldId id="270"/>
            <p14:sldId id="271"/>
            <p14:sldId id="272"/>
            <p14:sldId id="277"/>
            <p14:sldId id="278"/>
            <p14:sldId id="279"/>
            <p14:sldId id="281"/>
            <p14:sldId id="282"/>
            <p14:sldId id="28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33"/>
    <a:srgbClr val="F9E9D5"/>
    <a:srgbClr val="DDE3E3"/>
    <a:srgbClr val="AAC9FC"/>
    <a:srgbClr val="73A8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01DF7B6C-EB0D-402F-9C8F-7CE6C4F6E23B}">
  <a:tblStyle styleId="{01DF7B6C-EB0D-402F-9C8F-7CE6C4F6E23B}"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58" autoAdjust="0"/>
    <p:restoredTop sz="80468" autoAdjust="0"/>
  </p:normalViewPr>
  <p:slideViewPr>
    <p:cSldViewPr snapToGrid="0">
      <p:cViewPr>
        <p:scale>
          <a:sx n="90" d="100"/>
          <a:sy n="90" d="100"/>
        </p:scale>
        <p:origin x="1541"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slidescarnival.com/help-use-presentation-template"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creativecommons.org/licenses/by/4.0/"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5128504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817672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2" name="Shape 19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8" name="Shape 2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a:t>Alpha = 1</a:t>
            </a:r>
            <a:r>
              <a:rPr lang="en-US" dirty="0">
                <a:sym typeface="Wingdings" panose="05000000000000000000" pitchFamily="2" charset="2"/>
              </a:rPr>
              <a:t> EMA = Naïve model (model bias to last observation point)</a:t>
            </a:r>
          </a:p>
          <a:p>
            <a:pPr lvl="0">
              <a:spcBef>
                <a:spcPts val="0"/>
              </a:spcBef>
              <a:buNone/>
            </a:pPr>
            <a:r>
              <a:rPr lang="en-US" dirty="0"/>
              <a:t>Alpha = 0 </a:t>
            </a:r>
            <a:r>
              <a:rPr lang="en-US" dirty="0">
                <a:sym typeface="Wingdings" panose="05000000000000000000" pitchFamily="2" charset="2"/>
              </a:rPr>
              <a:t> new forecast = previous year forecast (model bias to first observation point)</a:t>
            </a:r>
          </a:p>
          <a:p>
            <a:pPr lvl="0">
              <a:spcBef>
                <a:spcPts val="0"/>
              </a:spcBef>
              <a:buNone/>
            </a:pPr>
            <a:endParaRPr lang="en-US" dirty="0">
              <a:sym typeface="Wingdings" panose="05000000000000000000" pitchFamily="2" charset="2"/>
            </a:endParaRPr>
          </a:p>
          <a:p>
            <a:pPr lvl="0">
              <a:spcBef>
                <a:spcPts val="0"/>
              </a:spcBef>
              <a:buNone/>
            </a:pPr>
            <a:r>
              <a:rPr lang="en-US" dirty="0"/>
              <a:t>(Current period data value * lambda) + (Previous period EWMA * (1 - lambda)) = Current period EWMA </a:t>
            </a:r>
            <a:br>
              <a:rPr lang="en-US" dirty="0"/>
            </a:br>
            <a:endParaRPr lang="en-US" dirty="0"/>
          </a:p>
          <a:p>
            <a:pPr lvl="0">
              <a:spcBef>
                <a:spcPts val="0"/>
              </a:spcBef>
              <a:buNone/>
            </a:pPr>
            <a:endParaRPr lang="en-US" dirty="0"/>
          </a:p>
          <a:p>
            <a:pPr lvl="0">
              <a:spcBef>
                <a:spcPts val="0"/>
              </a:spcBef>
              <a:buNone/>
            </a:pPr>
            <a:r>
              <a:rPr lang="en-US" dirty="0"/>
              <a:t>Weighted Moving Average:</a:t>
            </a:r>
          </a:p>
          <a:p>
            <a:pPr lvl="0">
              <a:spcBef>
                <a:spcPts val="0"/>
              </a:spcBef>
              <a:buNone/>
            </a:pPr>
            <a:r>
              <a:rPr lang="en-US" sz="1100" b="0" i="0" kern="1200" dirty="0">
                <a:solidFill>
                  <a:schemeClr val="tx1"/>
                </a:solidFill>
                <a:effectLst/>
                <a:latin typeface="+mn-lt"/>
                <a:ea typeface="+mn-ea"/>
                <a:cs typeface="+mn-cs"/>
              </a:rPr>
              <a:t>WITH repeat_customers as ( SELECT customer_id FROM orders_detail WHERE customer_id IS NOT NULL GROUP BY customer_id HAVING COUNT(distinct order_id) &gt; 1 ), products AS ( SELECT od.product, ROUND(AVG(od.price),2) as avg_item_price, COUNT(distinct rc.customer_id) + 1 as weight FROM orders_detail od LEFT JOIN repeat_customers rc ON rc.customer_id = od.customer_id WHERE od.price IS NOT NULL GROUP BY od.product ) SELECT ROUND(SUM(avg_item_price * weight) / SUM(weight),2) as weighted_avg_item_price FROM products;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9969015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619418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dirty="0"/>
              <a:t>People start using social media on getting News, Job Search follow Fashion Trends, new technologies, gages,  search restaurants</a:t>
            </a:r>
          </a:p>
          <a:p>
            <a:pPr lvl="0" rtl="0">
              <a:spcBef>
                <a:spcPts val="0"/>
              </a:spcBef>
              <a:buNone/>
            </a:pPr>
            <a:r>
              <a:rPr lang="en-US" dirty="0"/>
              <a:t>. And the list goes on and on</a:t>
            </a:r>
            <a:endParaRPr lang="en" dirty="0"/>
          </a:p>
          <a:p>
            <a:pPr lvl="0">
              <a:spcBef>
                <a:spcPts val="0"/>
              </a:spcBef>
              <a:buNone/>
            </a:pPr>
            <a:endParaRPr lang="en-US" dirty="0"/>
          </a:p>
          <a:p>
            <a:pPr lvl="0">
              <a:spcBef>
                <a:spcPts val="0"/>
              </a:spcBef>
              <a:buNone/>
            </a:pPr>
            <a:r>
              <a:rPr lang="en-US" dirty="0"/>
              <a:t>And why does it relate to you?</a:t>
            </a:r>
          </a:p>
          <a:p>
            <a:pPr lvl="0">
              <a:spcBef>
                <a:spcPts val="0"/>
              </a:spcBef>
              <a:buNone/>
            </a:pPr>
            <a:endParaRPr lang="en-US" dirty="0"/>
          </a:p>
          <a:p>
            <a:pPr lvl="0">
              <a:spcBef>
                <a:spcPts val="0"/>
              </a:spcBef>
              <a:buNone/>
            </a:pPr>
            <a:r>
              <a:rPr lang="en-US" dirty="0"/>
              <a:t>Well </a:t>
            </a:r>
          </a:p>
          <a:p>
            <a:pPr lvl="0">
              <a:spcBef>
                <a:spcPts val="0"/>
              </a:spcBef>
              <a:buNone/>
            </a:pPr>
            <a:r>
              <a:rPr lang="en-US" dirty="0"/>
              <a:t>For companies: Branding management: capture feedback on new products, commercials champions, successful crisis management could include capture negative comments quickly on the web to the brand and product</a:t>
            </a:r>
          </a:p>
          <a:p>
            <a:pPr lvl="0">
              <a:spcBef>
                <a:spcPts val="0"/>
              </a:spcBef>
              <a:buNone/>
            </a:pPr>
            <a:r>
              <a:rPr lang="en-US" dirty="0"/>
              <a:t>For individual business owners, using trending hashtags meaning better chance to be reached by potential customers.</a:t>
            </a:r>
          </a:p>
          <a:p>
            <a:pPr lvl="0">
              <a:spcBef>
                <a:spcPts val="0"/>
              </a:spcBef>
              <a:buNone/>
            </a:pPr>
            <a:r>
              <a:rPr lang="en-US" dirty="0"/>
              <a:t>If you are news editors, capture readers feed back meaning you can capture potential events that’s happening</a:t>
            </a:r>
          </a:p>
          <a:p>
            <a:pPr lvl="0">
              <a:spcBef>
                <a:spcPts val="0"/>
              </a:spcBef>
              <a:buNone/>
            </a:pPr>
            <a:r>
              <a:rPr lang="en-US" dirty="0"/>
              <a:t>For everyone else, you always want to be on top of what’s going on instead of being lag, right?</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6" name="Shape 30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1501269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Shape 2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5" name="Shape 2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Shape 2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1" name="Shape 2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Shape 2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1" name="Shape 2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Shape 3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7" name="Shape 32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Shape 3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4" name="Shape 3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1" name="Shape 21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Our</a:t>
            </a:r>
            <a:r>
              <a:rPr lang="en-US" baseline="0" dirty="0"/>
              <a:t> goal is to extract a structured representation of events taking place in the world.  </a:t>
            </a:r>
          </a:p>
          <a:p>
            <a:endParaRPr lang="en-US" baseline="0" dirty="0"/>
          </a:p>
          <a:p>
            <a:r>
              <a:rPr lang="en-US" baseline="0" dirty="0"/>
              <a:t>I’d like to raise two important questions up front:</a:t>
            </a:r>
          </a:p>
          <a:p>
            <a:r>
              <a:rPr lang="en-US" baseline="0" dirty="0"/>
              <a:t>The first is which set of events do we want to know about?  For the purposes of this talk we’re interested in important or popular events which are “newsworthy”.  And not mundane events from users’ everyday lives such as what they ate for breakfast.</a:t>
            </a:r>
          </a:p>
          <a:p>
            <a:r>
              <a:rPr lang="en-US" b="0" baseline="0" dirty="0"/>
              <a:t>The second question is how soon can we know about an event?  I think here it’s clear that it’s preferable to know about events as early as possible, preferably before they even take place…</a:t>
            </a:r>
            <a:endParaRPr lang="en-US" b="0" dirty="0"/>
          </a:p>
          <a:p>
            <a:pPr lvl="0">
              <a:spcBef>
                <a:spcPts val="0"/>
              </a:spcBef>
              <a:buNone/>
            </a:pPr>
            <a:endParaRPr lang="en-US" dirty="0"/>
          </a:p>
          <a:p>
            <a:pPr lvl="0" rtl="0">
              <a:spcBef>
                <a:spcPts val="0"/>
              </a:spcBef>
              <a:buClr>
                <a:schemeClr val="dk1"/>
              </a:buClr>
              <a:buSzPct val="91666"/>
              <a:buFont typeface="Arial"/>
              <a:buNone/>
            </a:pPr>
            <a:r>
              <a:rPr lang="en-US" sz="1100" dirty="0">
                <a:solidFill>
                  <a:srgbClr val="3796BF"/>
                </a:solidFill>
              </a:rPr>
              <a:t>Ability to systematically extract and analyze tweets can not only retrieve of events that mostly watched, the sentiment of the event</a:t>
            </a:r>
          </a:p>
          <a:p>
            <a:pPr lvl="0" rtl="0">
              <a:spcBef>
                <a:spcPts val="0"/>
              </a:spcBef>
              <a:buClr>
                <a:schemeClr val="dk1"/>
              </a:buClr>
              <a:buSzPct val="91666"/>
              <a:buFont typeface="Arial"/>
              <a:buNone/>
            </a:pPr>
            <a:endParaRPr lang="en-US" sz="1100" dirty="0">
              <a:solidFill>
                <a:srgbClr val="3796BF"/>
              </a:solidFill>
            </a:endParaRPr>
          </a:p>
          <a:p>
            <a:pPr marL="0" marR="0" lvl="0" indent="0" algn="l" defTabSz="914400" rtl="0" eaLnBrk="1" fontAlgn="auto" latinLnBrk="0" hangingPunct="1">
              <a:lnSpc>
                <a:spcPct val="100000"/>
              </a:lnSpc>
              <a:spcBef>
                <a:spcPts val="0"/>
              </a:spcBef>
              <a:spcAft>
                <a:spcPts val="0"/>
              </a:spcAft>
              <a:buClr>
                <a:schemeClr val="dk1"/>
              </a:buClr>
              <a:buSzPct val="91666"/>
              <a:buFont typeface="Arial"/>
              <a:buNone/>
              <a:tabLst/>
              <a:defRPr/>
            </a:pPr>
            <a:r>
              <a:rPr lang="en-US" dirty="0"/>
              <a:t>In addition to providing a fresher source of information on current events than news (journalists often follow twitter to keep up to date on developing stories), I believe there is reason to be optimistic that despite numerous</a:t>
            </a:r>
            <a:r>
              <a:rPr lang="en-US" baseline="0" dirty="0"/>
              <a:t> challenges, </a:t>
            </a:r>
            <a:r>
              <a:rPr lang="en-US" dirty="0"/>
              <a:t>open-domain</a:t>
            </a:r>
            <a:r>
              <a:rPr lang="en-US" baseline="0" dirty="0"/>
              <a:t> event extraction from Twitter may in fact be easier than from news.</a:t>
            </a:r>
            <a:endParaRPr lang="en-US" dirty="0"/>
          </a:p>
          <a:p>
            <a:pPr lvl="0">
              <a:spcBef>
                <a:spcPts val="0"/>
              </a:spcBef>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Shape 3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6" name="Shape 3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Shape 3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3" name="Shape 35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Shape 6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1" name="Shape 6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6" name="Shape 30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8" name="Shape 2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0" name="Shape 1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 average</a:t>
            </a:r>
            <a:r>
              <a:rPr lang="en" dirty="0"/>
              <a:t>600 </a:t>
            </a:r>
            <a:r>
              <a:rPr lang="en-US" dirty="0"/>
              <a:t>tweets are tweeted per second, 350k per minute, 500 million per day.</a:t>
            </a:r>
            <a:endParaRPr lang="en" dirty="0"/>
          </a:p>
          <a:p>
            <a:pPr lvl="0">
              <a:spcBef>
                <a:spcPts val="0"/>
              </a:spcBef>
              <a:buNone/>
            </a:pPr>
            <a:endParaRPr lang="en-US" dirty="0"/>
          </a:p>
          <a:p>
            <a:pPr lvl="0" rtl="0">
              <a:spcBef>
                <a:spcPts val="0"/>
              </a:spcBef>
              <a:buClr>
                <a:schemeClr val="dk1"/>
              </a:buClr>
              <a:buSzPct val="91666"/>
              <a:buFont typeface="Arial"/>
              <a:buNone/>
            </a:pPr>
            <a:r>
              <a:rPr lang="en-US" sz="1100" b="1" dirty="0">
                <a:solidFill>
                  <a:srgbClr val="3796BF"/>
                </a:solidFill>
              </a:rPr>
              <a:t>HOW TO EXTRACT USEFUL ONES</a:t>
            </a:r>
          </a:p>
          <a:p>
            <a:pPr lvl="0" rtl="0">
              <a:spcBef>
                <a:spcPts val="0"/>
              </a:spcBef>
              <a:buClr>
                <a:schemeClr val="dk1"/>
              </a:buClr>
              <a:buSzPct val="91666"/>
              <a:buFont typeface="Arial"/>
              <a:buNone/>
            </a:pPr>
            <a:r>
              <a:rPr lang="en-US" sz="1100" dirty="0">
                <a:solidFill>
                  <a:srgbClr val="3796BF"/>
                </a:solidFill>
              </a:rPr>
              <a:t>Ability to systematically extract and analyze tweets can not only retrieve of events that mostly watched, the sentiment of the event</a:t>
            </a:r>
          </a:p>
          <a:p>
            <a:pPr lvl="0" rtl="0">
              <a:spcBef>
                <a:spcPts val="0"/>
              </a:spcBef>
              <a:buClr>
                <a:schemeClr val="dk1"/>
              </a:buClr>
              <a:buSzPct val="91666"/>
              <a:buFont typeface="Arial"/>
              <a:buNone/>
            </a:pPr>
            <a:endParaRPr lang="en-US" sz="1100" dirty="0">
              <a:solidFill>
                <a:srgbClr val="3796BF"/>
              </a:solidFill>
            </a:endParaRPr>
          </a:p>
          <a:p>
            <a:pPr marL="0" marR="0" lvl="0" indent="0" algn="l" defTabSz="914400" rtl="0" eaLnBrk="1" fontAlgn="auto" latinLnBrk="0" hangingPunct="1">
              <a:lnSpc>
                <a:spcPct val="100000"/>
              </a:lnSpc>
              <a:spcBef>
                <a:spcPts val="0"/>
              </a:spcBef>
              <a:spcAft>
                <a:spcPts val="0"/>
              </a:spcAft>
              <a:buClr>
                <a:schemeClr val="dk1"/>
              </a:buClr>
              <a:buSzPct val="91666"/>
              <a:buFont typeface="Arial"/>
              <a:buNone/>
              <a:tabLst/>
              <a:defRPr/>
            </a:pPr>
            <a:r>
              <a:rPr lang="en-US" dirty="0"/>
              <a:t>In addition to providing a fresher source of information on current events than news (journalists often follow twitter to keep up to date on developing stories), I believe there is reason to be optimistic that despite numerous</a:t>
            </a:r>
            <a:r>
              <a:rPr lang="en-US" baseline="0" dirty="0"/>
              <a:t> challenges, </a:t>
            </a:r>
            <a:r>
              <a:rPr lang="en-US" dirty="0"/>
              <a:t>open-domain</a:t>
            </a:r>
            <a:r>
              <a:rPr lang="en-US" baseline="0" dirty="0"/>
              <a:t> event extraction from Twitter may in fact be easier than from news.</a:t>
            </a:r>
            <a:endParaRPr lang="en-US" dirty="0"/>
          </a:p>
          <a:p>
            <a:pPr lvl="0" rtl="0">
              <a:spcBef>
                <a:spcPts val="0"/>
              </a:spcBef>
              <a:buClr>
                <a:schemeClr val="dk1"/>
              </a:buClr>
              <a:buSzPct val="91666"/>
              <a:buFont typeface="Arial"/>
              <a:buNone/>
            </a:pPr>
            <a:endParaRPr lang="en-US" sz="1100" dirty="0"/>
          </a:p>
          <a:p>
            <a:pPr lvl="0">
              <a:spcBef>
                <a:spcPts val="0"/>
              </a:spcBef>
              <a:buNone/>
            </a:pPr>
            <a:endParaRPr lang="en-US" dirty="0"/>
          </a:p>
          <a:p>
            <a:pPr lvl="0" rtl="0">
              <a:spcBef>
                <a:spcPts val="0"/>
              </a:spcBef>
              <a:spcAft>
                <a:spcPts val="0"/>
              </a:spcAft>
              <a:buNone/>
            </a:pPr>
            <a:r>
              <a:rPr lang="en" sz="1100" b="1" dirty="0">
                <a:solidFill>
                  <a:srgbClr val="3796BF"/>
                </a:solidFill>
              </a:rPr>
              <a:t>More info on how to use this template at </a:t>
            </a:r>
            <a:r>
              <a:rPr lang="en" sz="1100" b="1" u="sng" dirty="0">
                <a:solidFill>
                  <a:srgbClr val="3796BF"/>
                </a:solidFill>
                <a:hlinkClick r:id="rId3"/>
              </a:rPr>
              <a:t>www.slidescarnival.com/help-use-presentation-template</a:t>
            </a:r>
          </a:p>
          <a:p>
            <a:pPr lvl="0" rtl="0">
              <a:spcBef>
                <a:spcPts val="0"/>
              </a:spcBef>
              <a:spcAft>
                <a:spcPts val="0"/>
              </a:spcAft>
              <a:buClr>
                <a:schemeClr val="dk1"/>
              </a:buClr>
              <a:buSzPct val="110000"/>
              <a:buFont typeface="Arial"/>
              <a:buNone/>
            </a:pPr>
            <a:r>
              <a:rPr lang="en" sz="1100" dirty="0">
                <a:solidFill>
                  <a:srgbClr val="3796BF"/>
                </a:solidFill>
              </a:rPr>
              <a:t>This template is free to use under </a:t>
            </a:r>
            <a:r>
              <a:rPr lang="en" sz="1100" u="sng" dirty="0">
                <a:solidFill>
                  <a:srgbClr val="3796BF"/>
                </a:solidFill>
                <a:hlinkClick r:id="rId4"/>
              </a:rPr>
              <a:t>Creative Commons Attribution license</a:t>
            </a:r>
            <a:r>
              <a:rPr lang="en" sz="1100" dirty="0">
                <a:solidFill>
                  <a:srgbClr val="3796BF"/>
                </a:solidFill>
              </a:rPr>
              <a:t>. You can keep the Credits slide or mention SlidesCarnival and other resources used in a slide footer.</a:t>
            </a:r>
          </a:p>
          <a:p>
            <a:pPr lvl="0">
              <a:spcBef>
                <a:spcPts val="0"/>
              </a:spcBef>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6" name="Shape 18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149575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2" name="Shape 2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Shape 2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0" name="Shape 30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solidFill>
          <a:srgbClr val="4BB5D9"/>
        </a:solidFill>
        <a:effectLst/>
      </p:bgPr>
    </p:bg>
    <p:spTree>
      <p:nvGrpSpPr>
        <p:cNvPr id="1" name="Shape 8"/>
        <p:cNvGrpSpPr/>
        <p:nvPr/>
      </p:nvGrpSpPr>
      <p:grpSpPr>
        <a:xfrm>
          <a:off x="0" y="0"/>
          <a:ext cx="0" cy="0"/>
          <a:chOff x="0" y="0"/>
          <a:chExt cx="0" cy="0"/>
        </a:xfrm>
      </p:grpSpPr>
      <p:grpSp>
        <p:nvGrpSpPr>
          <p:cNvPr id="9" name="Shape 9"/>
          <p:cNvGrpSpPr/>
          <p:nvPr/>
        </p:nvGrpSpPr>
        <p:grpSpPr>
          <a:xfrm>
            <a:off x="5609666" y="2185857"/>
            <a:ext cx="3534604" cy="3432787"/>
            <a:chOff x="6172200" y="2656117"/>
            <a:chExt cx="2971754" cy="2886150"/>
          </a:xfrm>
        </p:grpSpPr>
        <p:sp>
          <p:nvSpPr>
            <p:cNvPr id="10" name="Shape 10"/>
            <p:cNvSpPr/>
            <p:nvPr/>
          </p:nvSpPr>
          <p:spPr>
            <a:xfrm rot="9208626" flipH="1">
              <a:off x="6704903" y="4110434"/>
              <a:ext cx="484232" cy="120400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1" name="Shape 11"/>
            <p:cNvSpPr/>
            <p:nvPr/>
          </p:nvSpPr>
          <p:spPr>
            <a:xfrm rot="9208633" flipH="1">
              <a:off x="7804300" y="3279012"/>
              <a:ext cx="877623" cy="2182136"/>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2" name="Shape 12"/>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3" name="Shape 13"/>
            <p:cNvSpPr/>
            <p:nvPr/>
          </p:nvSpPr>
          <p:spPr>
            <a:xfrm rot="9208678" flipH="1">
              <a:off x="6287617" y="4657701"/>
              <a:ext cx="229659" cy="571018"/>
            </a:xfrm>
            <a:prstGeom prst="flowChartManualInput">
              <a:avLst/>
            </a:pr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14" name="Shape 14"/>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solidFill>
            <a:ln>
              <a:noFill/>
            </a:ln>
          </p:spPr>
        </p:sp>
      </p:grpSp>
      <p:grpSp>
        <p:nvGrpSpPr>
          <p:cNvPr id="15" name="Shape 15"/>
          <p:cNvGrpSpPr/>
          <p:nvPr/>
        </p:nvGrpSpPr>
        <p:grpSpPr>
          <a:xfrm>
            <a:off x="-22" y="-324543"/>
            <a:ext cx="3068579" cy="1910875"/>
            <a:chOff x="-32" y="-215963"/>
            <a:chExt cx="2163561" cy="1347300"/>
          </a:xfrm>
        </p:grpSpPr>
        <p:sp>
          <p:nvSpPr>
            <p:cNvPr id="16" name="Shape 16"/>
            <p:cNvSpPr/>
            <p:nvPr/>
          </p:nvSpPr>
          <p:spPr>
            <a:xfrm rot="-1591408" flipH="1">
              <a:off x="1362168" y="-63166"/>
              <a:ext cx="205102" cy="509980"/>
            </a:xfrm>
            <a:prstGeom prst="flowChartManualInput">
              <a:avLst/>
            </a:pr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17" name="Shape 17"/>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8" name="Shape 18"/>
            <p:cNvSpPr/>
            <p:nvPr/>
          </p:nvSpPr>
          <p:spPr>
            <a:xfrm rot="-1591339" flipH="1">
              <a:off x="892400" y="-169346"/>
              <a:ext cx="504373" cy="1254067"/>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9" name="Shape 19"/>
            <p:cNvSpPr/>
            <p:nvPr/>
          </p:nvSpPr>
          <p:spPr>
            <a:xfrm rot="-1591322" flipH="1">
              <a:off x="1818452" y="-76291"/>
              <a:ext cx="229659" cy="571018"/>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20" name="Shape 20"/>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81D1EC"/>
            </a:solidFill>
            <a:ln>
              <a:noFill/>
            </a:ln>
          </p:spPr>
        </p:sp>
      </p:grpSp>
      <p:sp>
        <p:nvSpPr>
          <p:cNvPr id="21" name="Shape 21"/>
          <p:cNvSpPr txBox="1">
            <a:spLocks noGrp="1"/>
          </p:cNvSpPr>
          <p:nvPr>
            <p:ph type="ctrTitle"/>
          </p:nvPr>
        </p:nvSpPr>
        <p:spPr>
          <a:xfrm>
            <a:off x="685800" y="2753825"/>
            <a:ext cx="5671500" cy="1159800"/>
          </a:xfrm>
          <a:prstGeom prst="rect">
            <a:avLst/>
          </a:prstGeom>
        </p:spPr>
        <p:txBody>
          <a:bodyPr lIns="91425" tIns="91425" rIns="91425" bIns="91425" anchor="b" anchorCtr="0"/>
          <a:lstStyle>
            <a:lvl1pPr lvl="0">
              <a:spcBef>
                <a:spcPts val="0"/>
              </a:spcBef>
              <a:buClr>
                <a:srgbClr val="FFFFFF"/>
              </a:buClr>
              <a:buSzPct val="100000"/>
              <a:defRPr sz="5000">
                <a:solidFill>
                  <a:srgbClr val="FFFFFF"/>
                </a:solidFill>
              </a:defRPr>
            </a:lvl1pPr>
            <a:lvl2pPr lvl="1">
              <a:spcBef>
                <a:spcPts val="0"/>
              </a:spcBef>
              <a:buClr>
                <a:srgbClr val="FFFFFF"/>
              </a:buClr>
              <a:buSzPct val="100000"/>
              <a:defRPr sz="5000">
                <a:solidFill>
                  <a:srgbClr val="FFFFFF"/>
                </a:solidFill>
              </a:defRPr>
            </a:lvl2pPr>
            <a:lvl3pPr lvl="2">
              <a:spcBef>
                <a:spcPts val="0"/>
              </a:spcBef>
              <a:buClr>
                <a:srgbClr val="FFFFFF"/>
              </a:buClr>
              <a:buSzPct val="100000"/>
              <a:defRPr sz="5000">
                <a:solidFill>
                  <a:srgbClr val="FFFFFF"/>
                </a:solidFill>
              </a:defRPr>
            </a:lvl3pPr>
            <a:lvl4pPr lvl="3">
              <a:spcBef>
                <a:spcPts val="0"/>
              </a:spcBef>
              <a:buClr>
                <a:srgbClr val="FFFFFF"/>
              </a:buClr>
              <a:buSzPct val="100000"/>
              <a:defRPr sz="5000">
                <a:solidFill>
                  <a:srgbClr val="FFFFFF"/>
                </a:solidFill>
              </a:defRPr>
            </a:lvl4pPr>
            <a:lvl5pPr lvl="4">
              <a:spcBef>
                <a:spcPts val="0"/>
              </a:spcBef>
              <a:buClr>
                <a:srgbClr val="FFFFFF"/>
              </a:buClr>
              <a:buSzPct val="100000"/>
              <a:defRPr sz="5000">
                <a:solidFill>
                  <a:srgbClr val="FFFFFF"/>
                </a:solidFill>
              </a:defRPr>
            </a:lvl5pPr>
            <a:lvl6pPr lvl="5">
              <a:spcBef>
                <a:spcPts val="0"/>
              </a:spcBef>
              <a:buClr>
                <a:srgbClr val="FFFFFF"/>
              </a:buClr>
              <a:buSzPct val="100000"/>
              <a:defRPr sz="5000">
                <a:solidFill>
                  <a:srgbClr val="FFFFFF"/>
                </a:solidFill>
              </a:defRPr>
            </a:lvl6pPr>
            <a:lvl7pPr lvl="6">
              <a:spcBef>
                <a:spcPts val="0"/>
              </a:spcBef>
              <a:buClr>
                <a:srgbClr val="FFFFFF"/>
              </a:buClr>
              <a:buSzPct val="100000"/>
              <a:defRPr sz="5000">
                <a:solidFill>
                  <a:srgbClr val="FFFFFF"/>
                </a:solidFill>
              </a:defRPr>
            </a:lvl7pPr>
            <a:lvl8pPr lvl="7">
              <a:spcBef>
                <a:spcPts val="0"/>
              </a:spcBef>
              <a:buClr>
                <a:srgbClr val="FFFFFF"/>
              </a:buClr>
              <a:buSzPct val="100000"/>
              <a:defRPr sz="5000">
                <a:solidFill>
                  <a:srgbClr val="FFFFFF"/>
                </a:solidFill>
              </a:defRPr>
            </a:lvl8pPr>
            <a:lvl9pPr lvl="8">
              <a:spcBef>
                <a:spcPts val="0"/>
              </a:spcBef>
              <a:buClr>
                <a:srgbClr val="FFFFFF"/>
              </a:buClr>
              <a:buSzPct val="100000"/>
              <a:defRPr sz="5000">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ransparent Shapes">
    <p:bg>
      <p:bgPr>
        <a:solidFill>
          <a:srgbClr val="3796BF"/>
        </a:solidFill>
        <a:effectLst/>
      </p:bgPr>
    </p:bg>
    <p:spTree>
      <p:nvGrpSpPr>
        <p:cNvPr id="1" name="Shape 140"/>
        <p:cNvGrpSpPr/>
        <p:nvPr/>
      </p:nvGrpSpPr>
      <p:grpSpPr>
        <a:xfrm>
          <a:off x="0" y="0"/>
          <a:ext cx="0" cy="0"/>
          <a:chOff x="0" y="0"/>
          <a:chExt cx="0" cy="0"/>
        </a:xfrm>
      </p:grpSpPr>
      <p:grpSp>
        <p:nvGrpSpPr>
          <p:cNvPr id="141" name="Shape 141"/>
          <p:cNvGrpSpPr/>
          <p:nvPr/>
        </p:nvGrpSpPr>
        <p:grpSpPr>
          <a:xfrm>
            <a:off x="6172200" y="2656117"/>
            <a:ext cx="2971754" cy="2886150"/>
            <a:chOff x="6172200" y="2656117"/>
            <a:chExt cx="2971754" cy="2886150"/>
          </a:xfrm>
        </p:grpSpPr>
        <p:sp>
          <p:nvSpPr>
            <p:cNvPr id="142" name="Shape 142"/>
            <p:cNvSpPr/>
            <p:nvPr/>
          </p:nvSpPr>
          <p:spPr>
            <a:xfrm rot="9208626" flipH="1">
              <a:off x="6704903" y="4110434"/>
              <a:ext cx="484232" cy="1204006"/>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3" name="Shape 143"/>
            <p:cNvSpPr/>
            <p:nvPr/>
          </p:nvSpPr>
          <p:spPr>
            <a:xfrm rot="9208633" flipH="1">
              <a:off x="7804300" y="3279012"/>
              <a:ext cx="877623" cy="2182136"/>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4" name="Shape 144"/>
            <p:cNvSpPr/>
            <p:nvPr/>
          </p:nvSpPr>
          <p:spPr>
            <a:xfrm rot="9208606" flipH="1">
              <a:off x="7481789" y="4276912"/>
              <a:ext cx="408796" cy="1016449"/>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5" name="Shape 145"/>
            <p:cNvSpPr/>
            <p:nvPr/>
          </p:nvSpPr>
          <p:spPr>
            <a:xfrm rot="9208678" flipH="1">
              <a:off x="6287617" y="4657701"/>
              <a:ext cx="229659" cy="571018"/>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6" name="Shape 146"/>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alpha val="33460"/>
              </a:srgbClr>
            </a:solidFill>
            <a:ln>
              <a:noFill/>
            </a:ln>
          </p:spPr>
        </p:sp>
      </p:grpSp>
      <p:grpSp>
        <p:nvGrpSpPr>
          <p:cNvPr id="147" name="Shape 147"/>
          <p:cNvGrpSpPr/>
          <p:nvPr/>
        </p:nvGrpSpPr>
        <p:grpSpPr>
          <a:xfrm>
            <a:off x="-32" y="-228026"/>
            <a:ext cx="2163561" cy="1347300"/>
            <a:chOff x="-32" y="-215963"/>
            <a:chExt cx="2163561" cy="1347300"/>
          </a:xfrm>
        </p:grpSpPr>
        <p:sp>
          <p:nvSpPr>
            <p:cNvPr id="148" name="Shape 148"/>
            <p:cNvSpPr/>
            <p:nvPr/>
          </p:nvSpPr>
          <p:spPr>
            <a:xfrm rot="-1591408" flipH="1">
              <a:off x="1362168" y="-63166"/>
              <a:ext cx="205102" cy="509980"/>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9" name="Shape 149"/>
            <p:cNvSpPr/>
            <p:nvPr/>
          </p:nvSpPr>
          <p:spPr>
            <a:xfrm rot="-1591371" flipH="1">
              <a:off x="239462" y="-151890"/>
              <a:ext cx="434753" cy="1080979"/>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50" name="Shape 150"/>
            <p:cNvSpPr/>
            <p:nvPr/>
          </p:nvSpPr>
          <p:spPr>
            <a:xfrm rot="-1591339" flipH="1">
              <a:off x="892400" y="-169346"/>
              <a:ext cx="504373" cy="1254067"/>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51" name="Shape 151"/>
            <p:cNvSpPr/>
            <p:nvPr/>
          </p:nvSpPr>
          <p:spPr>
            <a:xfrm rot="-1591322" flipH="1">
              <a:off x="1818452" y="-76291"/>
              <a:ext cx="229659" cy="571018"/>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52" name="Shape 152"/>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alpha val="33460"/>
              </a:srgbClr>
            </a:solidFill>
            <a:ln>
              <a:noFill/>
            </a:ln>
          </p:spPr>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bg>
      <p:bgPr>
        <a:solidFill>
          <a:srgbClr val="FF9900"/>
        </a:solidFill>
        <a:effectLst/>
      </p:bgPr>
    </p:bg>
    <p:spTree>
      <p:nvGrpSpPr>
        <p:cNvPr id="1" name="Shape 22"/>
        <p:cNvGrpSpPr/>
        <p:nvPr/>
      </p:nvGrpSpPr>
      <p:grpSpPr>
        <a:xfrm>
          <a:off x="0" y="0"/>
          <a:ext cx="0" cy="0"/>
          <a:chOff x="0" y="0"/>
          <a:chExt cx="0" cy="0"/>
        </a:xfrm>
      </p:grpSpPr>
      <p:grpSp>
        <p:nvGrpSpPr>
          <p:cNvPr id="23" name="Shape 23"/>
          <p:cNvGrpSpPr/>
          <p:nvPr/>
        </p:nvGrpSpPr>
        <p:grpSpPr>
          <a:xfrm>
            <a:off x="6172200" y="2656117"/>
            <a:ext cx="2971754" cy="2886150"/>
            <a:chOff x="6172200" y="2656117"/>
            <a:chExt cx="2971754" cy="2886150"/>
          </a:xfrm>
        </p:grpSpPr>
        <p:sp>
          <p:nvSpPr>
            <p:cNvPr id="24" name="Shape 24"/>
            <p:cNvSpPr/>
            <p:nvPr/>
          </p:nvSpPr>
          <p:spPr>
            <a:xfrm rot="9208626" flipH="1">
              <a:off x="6704903" y="4110434"/>
              <a:ext cx="484232" cy="120400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25" name="Shape 25"/>
            <p:cNvSpPr/>
            <p:nvPr/>
          </p:nvSpPr>
          <p:spPr>
            <a:xfrm rot="9208633" flipH="1">
              <a:off x="7804300" y="3279012"/>
              <a:ext cx="877623" cy="2182136"/>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26" name="Shape 26"/>
            <p:cNvSpPr/>
            <p:nvPr/>
          </p:nvSpPr>
          <p:spPr>
            <a:xfrm rot="9208606" flipH="1">
              <a:off x="7481789" y="4276912"/>
              <a:ext cx="408796" cy="1016449"/>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27" name="Shape 27"/>
            <p:cNvSpPr/>
            <p:nvPr/>
          </p:nvSpPr>
          <p:spPr>
            <a:xfrm rot="9208678" flipH="1">
              <a:off x="6287617" y="4657701"/>
              <a:ext cx="229659" cy="571018"/>
            </a:xfrm>
            <a:prstGeom prst="flowChartManualInput">
              <a:avLst/>
            </a:pr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28" name="Shape 28"/>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solidFill>
            <a:ln>
              <a:noFill/>
            </a:ln>
          </p:spPr>
        </p:sp>
      </p:grpSp>
      <p:grpSp>
        <p:nvGrpSpPr>
          <p:cNvPr id="29" name="Shape 29"/>
          <p:cNvGrpSpPr/>
          <p:nvPr/>
        </p:nvGrpSpPr>
        <p:grpSpPr>
          <a:xfrm>
            <a:off x="-32" y="-228026"/>
            <a:ext cx="2163561" cy="1347300"/>
            <a:chOff x="-32" y="-215963"/>
            <a:chExt cx="2163561" cy="1347300"/>
          </a:xfrm>
        </p:grpSpPr>
        <p:sp>
          <p:nvSpPr>
            <p:cNvPr id="30" name="Shape 30"/>
            <p:cNvSpPr/>
            <p:nvPr/>
          </p:nvSpPr>
          <p:spPr>
            <a:xfrm rot="-1591408" flipH="1">
              <a:off x="1362168" y="-63166"/>
              <a:ext cx="205102" cy="509980"/>
            </a:xfrm>
            <a:prstGeom prst="flowChartManualInput">
              <a:avLst/>
            </a:pr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1" name="Shape 31"/>
            <p:cNvSpPr/>
            <p:nvPr/>
          </p:nvSpPr>
          <p:spPr>
            <a:xfrm rot="-1591371" flipH="1">
              <a:off x="239462" y="-151890"/>
              <a:ext cx="434753" cy="1080979"/>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32" name="Shape 32"/>
            <p:cNvSpPr/>
            <p:nvPr/>
          </p:nvSpPr>
          <p:spPr>
            <a:xfrm rot="-1591339" flipH="1">
              <a:off x="892400" y="-169346"/>
              <a:ext cx="504373" cy="1254067"/>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33" name="Shape 33"/>
            <p:cNvSpPr/>
            <p:nvPr/>
          </p:nvSpPr>
          <p:spPr>
            <a:xfrm rot="-1591322" flipH="1">
              <a:off x="1818452" y="-76291"/>
              <a:ext cx="229659" cy="571018"/>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34" name="Shape 34"/>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81D1EC"/>
            </a:solidFill>
            <a:ln>
              <a:noFill/>
            </a:ln>
          </p:spPr>
        </p:sp>
      </p:grpSp>
      <p:sp>
        <p:nvSpPr>
          <p:cNvPr id="35" name="Shape 35"/>
          <p:cNvSpPr txBox="1">
            <a:spLocks noGrp="1"/>
          </p:cNvSpPr>
          <p:nvPr>
            <p:ph type="ctrTitle"/>
          </p:nvPr>
        </p:nvSpPr>
        <p:spPr>
          <a:xfrm>
            <a:off x="685800" y="2421550"/>
            <a:ext cx="5074500" cy="1159800"/>
          </a:xfrm>
          <a:prstGeom prst="rect">
            <a:avLst/>
          </a:prstGeom>
        </p:spPr>
        <p:txBody>
          <a:bodyPr lIns="91425" tIns="91425" rIns="91425" bIns="91425" anchor="b" anchorCtr="0"/>
          <a:lstStyle>
            <a:lvl1pPr lvl="0" rtl="0">
              <a:spcBef>
                <a:spcPts val="0"/>
              </a:spcBef>
              <a:buClr>
                <a:srgbClr val="FFFFFF"/>
              </a:buClr>
              <a:buSzPct val="100000"/>
              <a:defRPr sz="3600">
                <a:solidFill>
                  <a:srgbClr val="FFFFFF"/>
                </a:solidFill>
              </a:defRPr>
            </a:lvl1pPr>
            <a:lvl2pPr lvl="1" rtl="0">
              <a:spcBef>
                <a:spcPts val="0"/>
              </a:spcBef>
              <a:buClr>
                <a:srgbClr val="FFFFFF"/>
              </a:buClr>
              <a:buSzPct val="100000"/>
              <a:defRPr sz="3600">
                <a:solidFill>
                  <a:srgbClr val="FFFFFF"/>
                </a:solidFill>
              </a:defRPr>
            </a:lvl2pPr>
            <a:lvl3pPr lvl="2" rtl="0">
              <a:spcBef>
                <a:spcPts val="0"/>
              </a:spcBef>
              <a:buClr>
                <a:srgbClr val="FFFFFF"/>
              </a:buClr>
              <a:buSzPct val="100000"/>
              <a:defRPr sz="3600">
                <a:solidFill>
                  <a:srgbClr val="FFFFFF"/>
                </a:solidFill>
              </a:defRPr>
            </a:lvl3pPr>
            <a:lvl4pPr lvl="3" rtl="0">
              <a:spcBef>
                <a:spcPts val="0"/>
              </a:spcBef>
              <a:buClr>
                <a:srgbClr val="FFFFFF"/>
              </a:buClr>
              <a:buSzPct val="100000"/>
              <a:defRPr sz="3600">
                <a:solidFill>
                  <a:srgbClr val="FFFFFF"/>
                </a:solidFill>
              </a:defRPr>
            </a:lvl4pPr>
            <a:lvl5pPr lvl="4" rtl="0">
              <a:spcBef>
                <a:spcPts val="0"/>
              </a:spcBef>
              <a:buClr>
                <a:srgbClr val="FFFFFF"/>
              </a:buClr>
              <a:buSzPct val="100000"/>
              <a:defRPr sz="3600">
                <a:solidFill>
                  <a:srgbClr val="FFFFFF"/>
                </a:solidFill>
              </a:defRPr>
            </a:lvl5pPr>
            <a:lvl6pPr lvl="5" rtl="0">
              <a:spcBef>
                <a:spcPts val="0"/>
              </a:spcBef>
              <a:buClr>
                <a:srgbClr val="FFFFFF"/>
              </a:buClr>
              <a:buSzPct val="100000"/>
              <a:defRPr sz="3600">
                <a:solidFill>
                  <a:srgbClr val="FFFFFF"/>
                </a:solidFill>
              </a:defRPr>
            </a:lvl6pPr>
            <a:lvl7pPr lvl="6" rtl="0">
              <a:spcBef>
                <a:spcPts val="0"/>
              </a:spcBef>
              <a:buClr>
                <a:srgbClr val="FFFFFF"/>
              </a:buClr>
              <a:buSzPct val="100000"/>
              <a:defRPr sz="3600">
                <a:solidFill>
                  <a:srgbClr val="FFFFFF"/>
                </a:solidFill>
              </a:defRPr>
            </a:lvl7pPr>
            <a:lvl8pPr lvl="7" rtl="0">
              <a:spcBef>
                <a:spcPts val="0"/>
              </a:spcBef>
              <a:buClr>
                <a:srgbClr val="FFFFFF"/>
              </a:buClr>
              <a:buSzPct val="100000"/>
              <a:defRPr sz="3600">
                <a:solidFill>
                  <a:srgbClr val="FFFFFF"/>
                </a:solidFill>
              </a:defRPr>
            </a:lvl8pPr>
            <a:lvl9pPr lvl="8" rtl="0">
              <a:spcBef>
                <a:spcPts val="0"/>
              </a:spcBef>
              <a:buClr>
                <a:srgbClr val="FFFFFF"/>
              </a:buClr>
              <a:buSzPct val="100000"/>
              <a:defRPr sz="3600">
                <a:solidFill>
                  <a:srgbClr val="FFFFFF"/>
                </a:solidFill>
              </a:defRPr>
            </a:lvl9pPr>
          </a:lstStyle>
          <a:p>
            <a:endParaRPr/>
          </a:p>
        </p:txBody>
      </p:sp>
      <p:sp>
        <p:nvSpPr>
          <p:cNvPr id="36" name="Shape 36"/>
          <p:cNvSpPr txBox="1">
            <a:spLocks noGrp="1"/>
          </p:cNvSpPr>
          <p:nvPr>
            <p:ph type="subTitle" idx="1"/>
          </p:nvPr>
        </p:nvSpPr>
        <p:spPr>
          <a:xfrm>
            <a:off x="685800" y="3449654"/>
            <a:ext cx="5074500" cy="784800"/>
          </a:xfrm>
          <a:prstGeom prst="rect">
            <a:avLst/>
          </a:prstGeom>
        </p:spPr>
        <p:txBody>
          <a:bodyPr lIns="91425" tIns="91425" rIns="91425" bIns="91425" anchor="t" anchorCtr="0"/>
          <a:lstStyle>
            <a:lvl1pPr lvl="0" rtl="0">
              <a:spcBef>
                <a:spcPts val="0"/>
              </a:spcBef>
              <a:buClr>
                <a:srgbClr val="FFFFFF"/>
              </a:buClr>
              <a:buNone/>
              <a:defRPr>
                <a:solidFill>
                  <a:srgbClr val="FFFFFF"/>
                </a:solidFill>
              </a:defRPr>
            </a:lvl1pPr>
            <a:lvl2pPr lvl="1" rtl="0">
              <a:spcBef>
                <a:spcPts val="0"/>
              </a:spcBef>
              <a:buClr>
                <a:srgbClr val="FFFFFF"/>
              </a:buClr>
              <a:buSzPct val="100000"/>
              <a:buNone/>
              <a:defRPr sz="3000">
                <a:solidFill>
                  <a:srgbClr val="FFFFFF"/>
                </a:solidFill>
              </a:defRPr>
            </a:lvl2pPr>
            <a:lvl3pPr lvl="2" rtl="0">
              <a:spcBef>
                <a:spcPts val="0"/>
              </a:spcBef>
              <a:buClr>
                <a:srgbClr val="FFFFFF"/>
              </a:buClr>
              <a:buSzPct val="100000"/>
              <a:buNone/>
              <a:defRPr sz="3000">
                <a:solidFill>
                  <a:srgbClr val="FFFFFF"/>
                </a:solidFill>
              </a:defRPr>
            </a:lvl3pPr>
            <a:lvl4pPr lvl="3" rtl="0">
              <a:spcBef>
                <a:spcPts val="0"/>
              </a:spcBef>
              <a:buClr>
                <a:srgbClr val="FFFFFF"/>
              </a:buClr>
              <a:buSzPct val="100000"/>
              <a:buNone/>
              <a:defRPr sz="3000">
                <a:solidFill>
                  <a:srgbClr val="FFFFFF"/>
                </a:solidFill>
              </a:defRPr>
            </a:lvl4pPr>
            <a:lvl5pPr lvl="4" rtl="0">
              <a:spcBef>
                <a:spcPts val="0"/>
              </a:spcBef>
              <a:buClr>
                <a:srgbClr val="FFFFFF"/>
              </a:buClr>
              <a:buSzPct val="100000"/>
              <a:buNone/>
              <a:defRPr sz="3000">
                <a:solidFill>
                  <a:srgbClr val="FFFFFF"/>
                </a:solidFill>
              </a:defRPr>
            </a:lvl5pPr>
            <a:lvl6pPr lvl="5" rtl="0">
              <a:spcBef>
                <a:spcPts val="0"/>
              </a:spcBef>
              <a:buClr>
                <a:srgbClr val="FFFFFF"/>
              </a:buClr>
              <a:buSzPct val="100000"/>
              <a:buNone/>
              <a:defRPr sz="3000">
                <a:solidFill>
                  <a:srgbClr val="FFFFFF"/>
                </a:solidFill>
              </a:defRPr>
            </a:lvl6pPr>
            <a:lvl7pPr lvl="6" rtl="0">
              <a:spcBef>
                <a:spcPts val="0"/>
              </a:spcBef>
              <a:buClr>
                <a:srgbClr val="FFFFFF"/>
              </a:buClr>
              <a:buSzPct val="100000"/>
              <a:buNone/>
              <a:defRPr sz="3000">
                <a:solidFill>
                  <a:srgbClr val="FFFFFF"/>
                </a:solidFill>
              </a:defRPr>
            </a:lvl7pPr>
            <a:lvl8pPr lvl="7" rtl="0">
              <a:spcBef>
                <a:spcPts val="0"/>
              </a:spcBef>
              <a:buClr>
                <a:srgbClr val="FFFFFF"/>
              </a:buClr>
              <a:buSzPct val="100000"/>
              <a:buNone/>
              <a:defRPr sz="3000">
                <a:solidFill>
                  <a:srgbClr val="FFFFFF"/>
                </a:solidFill>
              </a:defRPr>
            </a:lvl8pPr>
            <a:lvl9pPr lvl="8" rtl="0">
              <a:spcBef>
                <a:spcPts val="0"/>
              </a:spcBef>
              <a:buClr>
                <a:srgbClr val="FFFFFF"/>
              </a:buClr>
              <a:buSzPct val="100000"/>
              <a:buNone/>
              <a:defRPr sz="3000">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Quote">
    <p:spTree>
      <p:nvGrpSpPr>
        <p:cNvPr id="1" name="Shape 37"/>
        <p:cNvGrpSpPr/>
        <p:nvPr/>
      </p:nvGrpSpPr>
      <p:grpSpPr>
        <a:xfrm>
          <a:off x="0" y="0"/>
          <a:ext cx="0" cy="0"/>
          <a:chOff x="0" y="0"/>
          <a:chExt cx="0" cy="0"/>
        </a:xfrm>
      </p:grpSpPr>
      <p:sp>
        <p:nvSpPr>
          <p:cNvPr id="38" name="Shape 38"/>
          <p:cNvSpPr txBox="1">
            <a:spLocks noGrp="1"/>
          </p:cNvSpPr>
          <p:nvPr>
            <p:ph type="body" idx="1"/>
          </p:nvPr>
        </p:nvSpPr>
        <p:spPr>
          <a:xfrm>
            <a:off x="2822775" y="2161800"/>
            <a:ext cx="3498300" cy="819900"/>
          </a:xfrm>
          <a:prstGeom prst="rect">
            <a:avLst/>
          </a:prstGeom>
        </p:spPr>
        <p:txBody>
          <a:bodyPr lIns="91425" tIns="91425" rIns="91425" bIns="91425" anchor="ctr" anchorCtr="0"/>
          <a:lstStyle>
            <a:lvl1pPr lvl="0" algn="ctr" rtl="0">
              <a:spcBef>
                <a:spcPts val="0"/>
              </a:spcBef>
              <a:buClr>
                <a:srgbClr val="3796BF"/>
              </a:buClr>
              <a:buSzPct val="100000"/>
              <a:buFont typeface="Oswald"/>
              <a:defRPr sz="2400">
                <a:solidFill>
                  <a:srgbClr val="3796BF"/>
                </a:solidFill>
                <a:latin typeface="Oswald"/>
                <a:ea typeface="Oswald"/>
                <a:cs typeface="Oswald"/>
                <a:sym typeface="Oswald"/>
              </a:defRPr>
            </a:lvl1pPr>
            <a:lvl2pPr lvl="1" algn="ctr" rtl="0">
              <a:spcBef>
                <a:spcPts val="0"/>
              </a:spcBef>
              <a:buClr>
                <a:srgbClr val="3796BF"/>
              </a:buClr>
              <a:buSzPct val="100000"/>
              <a:buFont typeface="Oswald"/>
              <a:defRPr sz="2400">
                <a:solidFill>
                  <a:srgbClr val="3796BF"/>
                </a:solidFill>
                <a:latin typeface="Oswald"/>
                <a:ea typeface="Oswald"/>
                <a:cs typeface="Oswald"/>
                <a:sym typeface="Oswald"/>
              </a:defRPr>
            </a:lvl2pPr>
            <a:lvl3pPr lvl="2" algn="ctr" rtl="0">
              <a:spcBef>
                <a:spcPts val="0"/>
              </a:spcBef>
              <a:buClr>
                <a:srgbClr val="3796BF"/>
              </a:buClr>
              <a:buSzPct val="100000"/>
              <a:buFont typeface="Oswald"/>
              <a:defRPr sz="2400">
                <a:solidFill>
                  <a:srgbClr val="3796BF"/>
                </a:solidFill>
                <a:latin typeface="Oswald"/>
                <a:ea typeface="Oswald"/>
                <a:cs typeface="Oswald"/>
                <a:sym typeface="Oswald"/>
              </a:defRPr>
            </a:lvl3pPr>
            <a:lvl4pPr lvl="3" algn="ctr" rtl="0">
              <a:spcBef>
                <a:spcPts val="0"/>
              </a:spcBef>
              <a:buClr>
                <a:srgbClr val="3796BF"/>
              </a:buClr>
              <a:buSzPct val="100000"/>
              <a:buFont typeface="Oswald"/>
              <a:defRPr sz="2400">
                <a:solidFill>
                  <a:srgbClr val="3796BF"/>
                </a:solidFill>
                <a:latin typeface="Oswald"/>
                <a:ea typeface="Oswald"/>
                <a:cs typeface="Oswald"/>
                <a:sym typeface="Oswald"/>
              </a:defRPr>
            </a:lvl4pPr>
            <a:lvl5pPr lvl="4" algn="ctr" rtl="0">
              <a:spcBef>
                <a:spcPts val="0"/>
              </a:spcBef>
              <a:buClr>
                <a:srgbClr val="3796BF"/>
              </a:buClr>
              <a:buSzPct val="100000"/>
              <a:buFont typeface="Oswald"/>
              <a:defRPr sz="2400">
                <a:solidFill>
                  <a:srgbClr val="3796BF"/>
                </a:solidFill>
                <a:latin typeface="Oswald"/>
                <a:ea typeface="Oswald"/>
                <a:cs typeface="Oswald"/>
                <a:sym typeface="Oswald"/>
              </a:defRPr>
            </a:lvl5pPr>
            <a:lvl6pPr lvl="5" algn="ctr" rtl="0">
              <a:spcBef>
                <a:spcPts val="0"/>
              </a:spcBef>
              <a:buClr>
                <a:srgbClr val="3796BF"/>
              </a:buClr>
              <a:buSzPct val="100000"/>
              <a:buFont typeface="Oswald"/>
              <a:defRPr sz="2400">
                <a:solidFill>
                  <a:srgbClr val="3796BF"/>
                </a:solidFill>
                <a:latin typeface="Oswald"/>
                <a:ea typeface="Oswald"/>
                <a:cs typeface="Oswald"/>
                <a:sym typeface="Oswald"/>
              </a:defRPr>
            </a:lvl6pPr>
            <a:lvl7pPr lvl="6" algn="ctr" rtl="0">
              <a:spcBef>
                <a:spcPts val="0"/>
              </a:spcBef>
              <a:buClr>
                <a:srgbClr val="3796BF"/>
              </a:buClr>
              <a:buSzPct val="100000"/>
              <a:buFont typeface="Oswald"/>
              <a:defRPr sz="2400">
                <a:solidFill>
                  <a:srgbClr val="3796BF"/>
                </a:solidFill>
                <a:latin typeface="Oswald"/>
                <a:ea typeface="Oswald"/>
                <a:cs typeface="Oswald"/>
                <a:sym typeface="Oswald"/>
              </a:defRPr>
            </a:lvl7pPr>
            <a:lvl8pPr lvl="7" algn="ctr" rtl="0">
              <a:spcBef>
                <a:spcPts val="0"/>
              </a:spcBef>
              <a:buClr>
                <a:srgbClr val="3796BF"/>
              </a:buClr>
              <a:buSzPct val="100000"/>
              <a:buFont typeface="Oswald"/>
              <a:defRPr sz="2400">
                <a:solidFill>
                  <a:srgbClr val="3796BF"/>
                </a:solidFill>
                <a:latin typeface="Oswald"/>
                <a:ea typeface="Oswald"/>
                <a:cs typeface="Oswald"/>
                <a:sym typeface="Oswald"/>
              </a:defRPr>
            </a:lvl8pPr>
            <a:lvl9pPr lvl="8" algn="ctr">
              <a:spcBef>
                <a:spcPts val="0"/>
              </a:spcBef>
              <a:buClr>
                <a:srgbClr val="3796BF"/>
              </a:buClr>
              <a:buSzPct val="100000"/>
              <a:buFont typeface="Oswald"/>
              <a:defRPr sz="2400">
                <a:solidFill>
                  <a:srgbClr val="3796BF"/>
                </a:solidFill>
                <a:latin typeface="Oswald"/>
                <a:ea typeface="Oswald"/>
                <a:cs typeface="Oswald"/>
                <a:sym typeface="Oswald"/>
              </a:defRPr>
            </a:lvl9pPr>
          </a:lstStyle>
          <a:p>
            <a:endParaRPr/>
          </a:p>
        </p:txBody>
      </p:sp>
      <p:grpSp>
        <p:nvGrpSpPr>
          <p:cNvPr id="39" name="Shape 39"/>
          <p:cNvGrpSpPr/>
          <p:nvPr/>
        </p:nvGrpSpPr>
        <p:grpSpPr>
          <a:xfrm>
            <a:off x="5609666" y="2185857"/>
            <a:ext cx="3534604" cy="3432787"/>
            <a:chOff x="6172200" y="2656117"/>
            <a:chExt cx="2971754" cy="2886150"/>
          </a:xfrm>
        </p:grpSpPr>
        <p:sp>
          <p:nvSpPr>
            <p:cNvPr id="40" name="Shape 40"/>
            <p:cNvSpPr/>
            <p:nvPr/>
          </p:nvSpPr>
          <p:spPr>
            <a:xfrm rot="9208626" flipH="1">
              <a:off x="6704903" y="4110434"/>
              <a:ext cx="484232" cy="120400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41" name="Shape 41"/>
            <p:cNvSpPr/>
            <p:nvPr/>
          </p:nvSpPr>
          <p:spPr>
            <a:xfrm rot="9208633" flipH="1">
              <a:off x="7804300" y="3279012"/>
              <a:ext cx="877623" cy="2182136"/>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42" name="Shape 42"/>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43" name="Shape 43"/>
            <p:cNvSpPr/>
            <p:nvPr/>
          </p:nvSpPr>
          <p:spPr>
            <a:xfrm rot="9208678" flipH="1">
              <a:off x="6287617" y="465770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44" name="Shape 44"/>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grpSp>
        <p:nvGrpSpPr>
          <p:cNvPr id="45" name="Shape 45"/>
          <p:cNvGrpSpPr/>
          <p:nvPr/>
        </p:nvGrpSpPr>
        <p:grpSpPr>
          <a:xfrm>
            <a:off x="-22" y="-324543"/>
            <a:ext cx="3068579" cy="1910875"/>
            <a:chOff x="-32" y="-215963"/>
            <a:chExt cx="2163561" cy="1347300"/>
          </a:xfrm>
        </p:grpSpPr>
        <p:sp>
          <p:nvSpPr>
            <p:cNvPr id="46" name="Shape 46"/>
            <p:cNvSpPr/>
            <p:nvPr/>
          </p:nvSpPr>
          <p:spPr>
            <a:xfrm rot="-1591408" flipH="1">
              <a:off x="1362168" y="-63166"/>
              <a:ext cx="205102" cy="509980"/>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47" name="Shape 47"/>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48" name="Shape 48"/>
            <p:cNvSpPr/>
            <p:nvPr/>
          </p:nvSpPr>
          <p:spPr>
            <a:xfrm rot="-1591339" flipH="1">
              <a:off x="892400" y="-169346"/>
              <a:ext cx="504373" cy="1254067"/>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49" name="Shape 49"/>
            <p:cNvSpPr/>
            <p:nvPr/>
          </p:nvSpPr>
          <p:spPr>
            <a:xfrm rot="-1591322" flipH="1">
              <a:off x="1818452" y="-76291"/>
              <a:ext cx="229659" cy="571018"/>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50" name="Shape 50"/>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81D1EC"/>
            </a:solidFill>
            <a:ln>
              <a:noFill/>
            </a:ln>
          </p:spPr>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51"/>
        <p:cNvGrpSpPr/>
        <p:nvPr/>
      </p:nvGrpSpPr>
      <p:grpSpPr>
        <a:xfrm>
          <a:off x="0" y="0"/>
          <a:ext cx="0" cy="0"/>
          <a:chOff x="0" y="0"/>
          <a:chExt cx="0" cy="0"/>
        </a:xfrm>
      </p:grpSpPr>
      <p:grpSp>
        <p:nvGrpSpPr>
          <p:cNvPr id="52" name="Shape 52"/>
          <p:cNvGrpSpPr/>
          <p:nvPr/>
        </p:nvGrpSpPr>
        <p:grpSpPr>
          <a:xfrm>
            <a:off x="6172200" y="2656117"/>
            <a:ext cx="2971754" cy="2886150"/>
            <a:chOff x="6172200" y="2656117"/>
            <a:chExt cx="2971754" cy="2886150"/>
          </a:xfrm>
        </p:grpSpPr>
        <p:sp>
          <p:nvSpPr>
            <p:cNvPr id="53" name="Shape 53"/>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54" name="Shape 54"/>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55" name="Shape 55"/>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56" name="Shape 56"/>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57" name="Shape 57"/>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58" name="Shape 58"/>
          <p:cNvGrpSpPr/>
          <p:nvPr/>
        </p:nvGrpSpPr>
        <p:grpSpPr>
          <a:xfrm>
            <a:off x="-32" y="-228026"/>
            <a:ext cx="2163561" cy="1347300"/>
            <a:chOff x="-32" y="-215963"/>
            <a:chExt cx="2163561" cy="1347300"/>
          </a:xfrm>
        </p:grpSpPr>
        <p:sp>
          <p:nvSpPr>
            <p:cNvPr id="59" name="Shape 59"/>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60" name="Shape 60"/>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61" name="Shape 61"/>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62" name="Shape 62"/>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63" name="Shape 63"/>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64" name="Shape 64"/>
          <p:cNvSpPr txBox="1">
            <a:spLocks noGrp="1"/>
          </p:cNvSpPr>
          <p:nvPr>
            <p:ph type="title"/>
          </p:nvPr>
        </p:nvSpPr>
        <p:spPr>
          <a:xfrm>
            <a:off x="1031425" y="1149725"/>
            <a:ext cx="5760300" cy="680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65" name="Shape 65"/>
          <p:cNvSpPr txBox="1">
            <a:spLocks noGrp="1"/>
          </p:cNvSpPr>
          <p:nvPr>
            <p:ph type="body" idx="1"/>
          </p:nvPr>
        </p:nvSpPr>
        <p:spPr>
          <a:xfrm>
            <a:off x="1031425" y="1777125"/>
            <a:ext cx="5760300" cy="2521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66"/>
        <p:cNvGrpSpPr/>
        <p:nvPr/>
      </p:nvGrpSpPr>
      <p:grpSpPr>
        <a:xfrm>
          <a:off x="0" y="0"/>
          <a:ext cx="0" cy="0"/>
          <a:chOff x="0" y="0"/>
          <a:chExt cx="0" cy="0"/>
        </a:xfrm>
      </p:grpSpPr>
      <p:grpSp>
        <p:nvGrpSpPr>
          <p:cNvPr id="67" name="Shape 67"/>
          <p:cNvGrpSpPr/>
          <p:nvPr/>
        </p:nvGrpSpPr>
        <p:grpSpPr>
          <a:xfrm>
            <a:off x="6172200" y="2656117"/>
            <a:ext cx="2971754" cy="2886150"/>
            <a:chOff x="6172200" y="2656117"/>
            <a:chExt cx="2971754" cy="2886150"/>
          </a:xfrm>
        </p:grpSpPr>
        <p:sp>
          <p:nvSpPr>
            <p:cNvPr id="68" name="Shape 68"/>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69" name="Shape 69"/>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70" name="Shape 70"/>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71" name="Shape 71"/>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72" name="Shape 72"/>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73" name="Shape 73"/>
          <p:cNvGrpSpPr/>
          <p:nvPr/>
        </p:nvGrpSpPr>
        <p:grpSpPr>
          <a:xfrm>
            <a:off x="-32" y="-228026"/>
            <a:ext cx="2163561" cy="1347300"/>
            <a:chOff x="-32" y="-215963"/>
            <a:chExt cx="2163561" cy="1347300"/>
          </a:xfrm>
        </p:grpSpPr>
        <p:sp>
          <p:nvSpPr>
            <p:cNvPr id="74" name="Shape 74"/>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75" name="Shape 75"/>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76" name="Shape 76"/>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77" name="Shape 77"/>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78" name="Shape 78"/>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79" name="Shape 79"/>
          <p:cNvSpPr txBox="1">
            <a:spLocks noGrp="1"/>
          </p:cNvSpPr>
          <p:nvPr>
            <p:ph type="title"/>
          </p:nvPr>
        </p:nvSpPr>
        <p:spPr>
          <a:xfrm>
            <a:off x="1031425" y="1149725"/>
            <a:ext cx="5760300" cy="680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80" name="Shape 80"/>
          <p:cNvSpPr txBox="1">
            <a:spLocks noGrp="1"/>
          </p:cNvSpPr>
          <p:nvPr>
            <p:ph type="body" idx="1"/>
          </p:nvPr>
        </p:nvSpPr>
        <p:spPr>
          <a:xfrm>
            <a:off x="1031425" y="1860875"/>
            <a:ext cx="2796000" cy="30648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
        <p:nvSpPr>
          <p:cNvPr id="81" name="Shape 81"/>
          <p:cNvSpPr txBox="1">
            <a:spLocks noGrp="1"/>
          </p:cNvSpPr>
          <p:nvPr>
            <p:ph type="body" idx="2"/>
          </p:nvPr>
        </p:nvSpPr>
        <p:spPr>
          <a:xfrm>
            <a:off x="3995772" y="1860875"/>
            <a:ext cx="2796000" cy="30648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82"/>
        <p:cNvGrpSpPr/>
        <p:nvPr/>
      </p:nvGrpSpPr>
      <p:grpSpPr>
        <a:xfrm>
          <a:off x="0" y="0"/>
          <a:ext cx="0" cy="0"/>
          <a:chOff x="0" y="0"/>
          <a:chExt cx="0" cy="0"/>
        </a:xfrm>
      </p:grpSpPr>
      <p:grpSp>
        <p:nvGrpSpPr>
          <p:cNvPr id="83" name="Shape 83"/>
          <p:cNvGrpSpPr/>
          <p:nvPr/>
        </p:nvGrpSpPr>
        <p:grpSpPr>
          <a:xfrm>
            <a:off x="6791633" y="3181574"/>
            <a:ext cx="2352143" cy="2284388"/>
            <a:chOff x="6172200" y="2656117"/>
            <a:chExt cx="2971754" cy="2886150"/>
          </a:xfrm>
        </p:grpSpPr>
        <p:sp>
          <p:nvSpPr>
            <p:cNvPr id="84" name="Shape 84"/>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85" name="Shape 85"/>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86" name="Shape 86"/>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87" name="Shape 87"/>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88" name="Shape 88"/>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89" name="Shape 89"/>
          <p:cNvGrpSpPr/>
          <p:nvPr/>
        </p:nvGrpSpPr>
        <p:grpSpPr>
          <a:xfrm>
            <a:off x="-32" y="-228026"/>
            <a:ext cx="2163561" cy="1347300"/>
            <a:chOff x="-32" y="-215963"/>
            <a:chExt cx="2163561" cy="1347300"/>
          </a:xfrm>
        </p:grpSpPr>
        <p:sp>
          <p:nvSpPr>
            <p:cNvPr id="90" name="Shape 90"/>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91" name="Shape 91"/>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92" name="Shape 92"/>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93" name="Shape 93"/>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94" name="Shape 94"/>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95" name="Shape 95"/>
          <p:cNvSpPr txBox="1">
            <a:spLocks noGrp="1"/>
          </p:cNvSpPr>
          <p:nvPr>
            <p:ph type="title"/>
          </p:nvPr>
        </p:nvSpPr>
        <p:spPr>
          <a:xfrm>
            <a:off x="1031425" y="1149725"/>
            <a:ext cx="6321000" cy="680700"/>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6" name="Shape 96"/>
          <p:cNvSpPr txBox="1">
            <a:spLocks noGrp="1"/>
          </p:cNvSpPr>
          <p:nvPr>
            <p:ph type="body" idx="1"/>
          </p:nvPr>
        </p:nvSpPr>
        <p:spPr>
          <a:xfrm>
            <a:off x="1031425" y="1830425"/>
            <a:ext cx="2037600" cy="3095400"/>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97" name="Shape 97"/>
          <p:cNvSpPr txBox="1">
            <a:spLocks noGrp="1"/>
          </p:cNvSpPr>
          <p:nvPr>
            <p:ph type="body" idx="2"/>
          </p:nvPr>
        </p:nvSpPr>
        <p:spPr>
          <a:xfrm>
            <a:off x="3173274" y="1830425"/>
            <a:ext cx="2037600" cy="3095400"/>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98" name="Shape 98"/>
          <p:cNvSpPr txBox="1">
            <a:spLocks noGrp="1"/>
          </p:cNvSpPr>
          <p:nvPr>
            <p:ph type="body" idx="3"/>
          </p:nvPr>
        </p:nvSpPr>
        <p:spPr>
          <a:xfrm>
            <a:off x="5315124" y="1830425"/>
            <a:ext cx="2037599" cy="3095400"/>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9"/>
        <p:cNvGrpSpPr/>
        <p:nvPr/>
      </p:nvGrpSpPr>
      <p:grpSpPr>
        <a:xfrm>
          <a:off x="0" y="0"/>
          <a:ext cx="0" cy="0"/>
          <a:chOff x="0" y="0"/>
          <a:chExt cx="0" cy="0"/>
        </a:xfrm>
      </p:grpSpPr>
      <p:grpSp>
        <p:nvGrpSpPr>
          <p:cNvPr id="100" name="Shape 100"/>
          <p:cNvGrpSpPr/>
          <p:nvPr/>
        </p:nvGrpSpPr>
        <p:grpSpPr>
          <a:xfrm>
            <a:off x="6172200" y="2656117"/>
            <a:ext cx="2971754" cy="2886150"/>
            <a:chOff x="6172200" y="2656117"/>
            <a:chExt cx="2971754" cy="2886150"/>
          </a:xfrm>
        </p:grpSpPr>
        <p:sp>
          <p:nvSpPr>
            <p:cNvPr id="101" name="Shape 101"/>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02" name="Shape 102"/>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03" name="Shape 103"/>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04" name="Shape 104"/>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05" name="Shape 105"/>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106" name="Shape 106"/>
          <p:cNvGrpSpPr/>
          <p:nvPr/>
        </p:nvGrpSpPr>
        <p:grpSpPr>
          <a:xfrm>
            <a:off x="-32" y="-228026"/>
            <a:ext cx="2163561" cy="1347300"/>
            <a:chOff x="-32" y="-215963"/>
            <a:chExt cx="2163561" cy="1347300"/>
          </a:xfrm>
        </p:grpSpPr>
        <p:sp>
          <p:nvSpPr>
            <p:cNvPr id="107" name="Shape 107"/>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08" name="Shape 108"/>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09" name="Shape 109"/>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10" name="Shape 110"/>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11" name="Shape 111"/>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112" name="Shape 112"/>
          <p:cNvSpPr txBox="1">
            <a:spLocks noGrp="1"/>
          </p:cNvSpPr>
          <p:nvPr>
            <p:ph type="title"/>
          </p:nvPr>
        </p:nvSpPr>
        <p:spPr>
          <a:xfrm>
            <a:off x="1031425" y="1149725"/>
            <a:ext cx="5760300" cy="680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113"/>
        <p:cNvGrpSpPr/>
        <p:nvPr/>
      </p:nvGrpSpPr>
      <p:grpSpPr>
        <a:xfrm>
          <a:off x="0" y="0"/>
          <a:ext cx="0" cy="0"/>
          <a:chOff x="0" y="0"/>
          <a:chExt cx="0" cy="0"/>
        </a:xfrm>
      </p:grpSpPr>
      <p:grpSp>
        <p:nvGrpSpPr>
          <p:cNvPr id="114" name="Shape 114"/>
          <p:cNvGrpSpPr/>
          <p:nvPr/>
        </p:nvGrpSpPr>
        <p:grpSpPr>
          <a:xfrm>
            <a:off x="-32" y="-228026"/>
            <a:ext cx="2163561" cy="1347300"/>
            <a:chOff x="-32" y="-215963"/>
            <a:chExt cx="2163561" cy="1347300"/>
          </a:xfrm>
        </p:grpSpPr>
        <p:sp>
          <p:nvSpPr>
            <p:cNvPr id="115" name="Shape 115"/>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16" name="Shape 116"/>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17" name="Shape 117"/>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18" name="Shape 118"/>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19" name="Shape 119"/>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120" name="Shape 120"/>
          <p:cNvSpPr txBox="1">
            <a:spLocks noGrp="1"/>
          </p:cNvSpPr>
          <p:nvPr>
            <p:ph type="body" idx="1"/>
          </p:nvPr>
        </p:nvSpPr>
        <p:spPr>
          <a:xfrm>
            <a:off x="1097775" y="4025300"/>
            <a:ext cx="6948600" cy="519600"/>
          </a:xfrm>
          <a:prstGeom prst="rect">
            <a:avLst/>
          </a:prstGeom>
        </p:spPr>
        <p:txBody>
          <a:bodyPr lIns="91425" tIns="91425" rIns="91425" bIns="91425" anchor="t" anchorCtr="0"/>
          <a:lstStyle>
            <a:lvl1pPr lvl="0">
              <a:spcBef>
                <a:spcPts val="360"/>
              </a:spcBef>
              <a:buSzPct val="100000"/>
              <a:buNone/>
              <a:defRPr sz="1800"/>
            </a:lvl1pPr>
          </a:lstStyle>
          <a:p>
            <a:endParaRPr/>
          </a:p>
        </p:txBody>
      </p:sp>
      <p:grpSp>
        <p:nvGrpSpPr>
          <p:cNvPr id="121" name="Shape 121"/>
          <p:cNvGrpSpPr/>
          <p:nvPr/>
        </p:nvGrpSpPr>
        <p:grpSpPr>
          <a:xfrm>
            <a:off x="6791633" y="3181574"/>
            <a:ext cx="2352143" cy="2284388"/>
            <a:chOff x="6172200" y="2656117"/>
            <a:chExt cx="2971754" cy="2886150"/>
          </a:xfrm>
        </p:grpSpPr>
        <p:sp>
          <p:nvSpPr>
            <p:cNvPr id="122" name="Shape 122"/>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23" name="Shape 123"/>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24" name="Shape 124"/>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25" name="Shape 125"/>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26" name="Shape 126"/>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27"/>
        <p:cNvGrpSpPr/>
        <p:nvPr/>
      </p:nvGrpSpPr>
      <p:grpSpPr>
        <a:xfrm>
          <a:off x="0" y="0"/>
          <a:ext cx="0" cy="0"/>
          <a:chOff x="0" y="0"/>
          <a:chExt cx="0" cy="0"/>
        </a:xfrm>
      </p:grpSpPr>
      <p:grpSp>
        <p:nvGrpSpPr>
          <p:cNvPr id="128" name="Shape 128"/>
          <p:cNvGrpSpPr/>
          <p:nvPr/>
        </p:nvGrpSpPr>
        <p:grpSpPr>
          <a:xfrm>
            <a:off x="6172200" y="2656117"/>
            <a:ext cx="2971754" cy="2886150"/>
            <a:chOff x="6172200" y="2656117"/>
            <a:chExt cx="2971754" cy="2886150"/>
          </a:xfrm>
        </p:grpSpPr>
        <p:sp>
          <p:nvSpPr>
            <p:cNvPr id="129" name="Shape 129"/>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30" name="Shape 130"/>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31" name="Shape 131"/>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32" name="Shape 132"/>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33" name="Shape 133"/>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134" name="Shape 134"/>
          <p:cNvGrpSpPr/>
          <p:nvPr/>
        </p:nvGrpSpPr>
        <p:grpSpPr>
          <a:xfrm>
            <a:off x="-32" y="-228026"/>
            <a:ext cx="2163561" cy="1347300"/>
            <a:chOff x="-32" y="-215963"/>
            <a:chExt cx="2163561" cy="1347300"/>
          </a:xfrm>
        </p:grpSpPr>
        <p:sp>
          <p:nvSpPr>
            <p:cNvPr id="135" name="Shape 135"/>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36" name="Shape 136"/>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37" name="Shape 137"/>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38" name="Shape 138"/>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39" name="Shape 139"/>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031425" y="1149725"/>
            <a:ext cx="5760300" cy="680700"/>
          </a:xfrm>
          <a:prstGeom prst="rect">
            <a:avLst/>
          </a:prstGeom>
          <a:noFill/>
          <a:ln>
            <a:noFill/>
          </a:ln>
        </p:spPr>
        <p:txBody>
          <a:bodyPr lIns="91425" tIns="91425" rIns="91425" bIns="91425" anchor="b" anchorCtr="0"/>
          <a:lstStyle>
            <a:lvl1pPr lvl="0">
              <a:spcBef>
                <a:spcPts val="0"/>
              </a:spcBef>
              <a:buClr>
                <a:srgbClr val="3796BF"/>
              </a:buClr>
              <a:buSzPct val="100000"/>
              <a:buFont typeface="Oswald"/>
              <a:buNone/>
              <a:defRPr sz="3000" b="1">
                <a:solidFill>
                  <a:srgbClr val="3796BF"/>
                </a:solidFill>
                <a:latin typeface="Oswald"/>
                <a:ea typeface="Oswald"/>
                <a:cs typeface="Oswald"/>
                <a:sym typeface="Oswald"/>
              </a:defRPr>
            </a:lvl1pPr>
            <a:lvl2pPr lvl="1">
              <a:spcBef>
                <a:spcPts val="0"/>
              </a:spcBef>
              <a:buClr>
                <a:srgbClr val="3796BF"/>
              </a:buClr>
              <a:buSzPct val="100000"/>
              <a:buFont typeface="Oswald"/>
              <a:buNone/>
              <a:defRPr sz="3000" b="1">
                <a:solidFill>
                  <a:srgbClr val="3796BF"/>
                </a:solidFill>
                <a:latin typeface="Oswald"/>
                <a:ea typeface="Oswald"/>
                <a:cs typeface="Oswald"/>
                <a:sym typeface="Oswald"/>
              </a:defRPr>
            </a:lvl2pPr>
            <a:lvl3pPr lvl="2">
              <a:spcBef>
                <a:spcPts val="0"/>
              </a:spcBef>
              <a:buClr>
                <a:srgbClr val="3796BF"/>
              </a:buClr>
              <a:buSzPct val="100000"/>
              <a:buFont typeface="Oswald"/>
              <a:buNone/>
              <a:defRPr sz="3000" b="1">
                <a:solidFill>
                  <a:srgbClr val="3796BF"/>
                </a:solidFill>
                <a:latin typeface="Oswald"/>
                <a:ea typeface="Oswald"/>
                <a:cs typeface="Oswald"/>
                <a:sym typeface="Oswald"/>
              </a:defRPr>
            </a:lvl3pPr>
            <a:lvl4pPr lvl="3">
              <a:spcBef>
                <a:spcPts val="0"/>
              </a:spcBef>
              <a:buClr>
                <a:srgbClr val="3796BF"/>
              </a:buClr>
              <a:buSzPct val="100000"/>
              <a:buFont typeface="Oswald"/>
              <a:buNone/>
              <a:defRPr sz="3000" b="1">
                <a:solidFill>
                  <a:srgbClr val="3796BF"/>
                </a:solidFill>
                <a:latin typeface="Oswald"/>
                <a:ea typeface="Oswald"/>
                <a:cs typeface="Oswald"/>
                <a:sym typeface="Oswald"/>
              </a:defRPr>
            </a:lvl4pPr>
            <a:lvl5pPr lvl="4">
              <a:spcBef>
                <a:spcPts val="0"/>
              </a:spcBef>
              <a:buClr>
                <a:srgbClr val="3796BF"/>
              </a:buClr>
              <a:buSzPct val="100000"/>
              <a:buFont typeface="Oswald"/>
              <a:buNone/>
              <a:defRPr sz="3000" b="1">
                <a:solidFill>
                  <a:srgbClr val="3796BF"/>
                </a:solidFill>
                <a:latin typeface="Oswald"/>
                <a:ea typeface="Oswald"/>
                <a:cs typeface="Oswald"/>
                <a:sym typeface="Oswald"/>
              </a:defRPr>
            </a:lvl5pPr>
            <a:lvl6pPr lvl="5">
              <a:spcBef>
                <a:spcPts val="0"/>
              </a:spcBef>
              <a:buClr>
                <a:srgbClr val="3796BF"/>
              </a:buClr>
              <a:buSzPct val="100000"/>
              <a:buFont typeface="Oswald"/>
              <a:buNone/>
              <a:defRPr sz="3000" b="1">
                <a:solidFill>
                  <a:srgbClr val="3796BF"/>
                </a:solidFill>
                <a:latin typeface="Oswald"/>
                <a:ea typeface="Oswald"/>
                <a:cs typeface="Oswald"/>
                <a:sym typeface="Oswald"/>
              </a:defRPr>
            </a:lvl6pPr>
            <a:lvl7pPr lvl="6">
              <a:spcBef>
                <a:spcPts val="0"/>
              </a:spcBef>
              <a:buClr>
                <a:srgbClr val="3796BF"/>
              </a:buClr>
              <a:buSzPct val="100000"/>
              <a:buFont typeface="Oswald"/>
              <a:buNone/>
              <a:defRPr sz="3000" b="1">
                <a:solidFill>
                  <a:srgbClr val="3796BF"/>
                </a:solidFill>
                <a:latin typeface="Oswald"/>
                <a:ea typeface="Oswald"/>
                <a:cs typeface="Oswald"/>
                <a:sym typeface="Oswald"/>
              </a:defRPr>
            </a:lvl7pPr>
            <a:lvl8pPr lvl="7">
              <a:spcBef>
                <a:spcPts val="0"/>
              </a:spcBef>
              <a:buClr>
                <a:srgbClr val="3796BF"/>
              </a:buClr>
              <a:buSzPct val="100000"/>
              <a:buFont typeface="Oswald"/>
              <a:buNone/>
              <a:defRPr sz="3000" b="1">
                <a:solidFill>
                  <a:srgbClr val="3796BF"/>
                </a:solidFill>
                <a:latin typeface="Oswald"/>
                <a:ea typeface="Oswald"/>
                <a:cs typeface="Oswald"/>
                <a:sym typeface="Oswald"/>
              </a:defRPr>
            </a:lvl8pPr>
            <a:lvl9pPr lvl="8">
              <a:spcBef>
                <a:spcPts val="0"/>
              </a:spcBef>
              <a:buClr>
                <a:srgbClr val="3796BF"/>
              </a:buClr>
              <a:buSzPct val="100000"/>
              <a:buFont typeface="Oswald"/>
              <a:buNone/>
              <a:defRPr sz="3000" b="1">
                <a:solidFill>
                  <a:srgbClr val="3796BF"/>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1031425" y="1777125"/>
            <a:ext cx="5760300" cy="2521200"/>
          </a:xfrm>
          <a:prstGeom prst="rect">
            <a:avLst/>
          </a:prstGeom>
          <a:noFill/>
          <a:ln>
            <a:noFill/>
          </a:ln>
        </p:spPr>
        <p:txBody>
          <a:bodyPr lIns="91425" tIns="91425" rIns="91425" bIns="91425" anchor="t" anchorCtr="0"/>
          <a:lstStyle>
            <a:lvl1pPr lvl="0">
              <a:spcBef>
                <a:spcPts val="600"/>
              </a:spcBef>
              <a:buClr>
                <a:srgbClr val="4BB5D9"/>
              </a:buClr>
              <a:buSzPct val="100000"/>
              <a:buFont typeface="Roboto Condensed"/>
              <a:buChar char="»"/>
              <a:defRPr sz="2000">
                <a:solidFill>
                  <a:srgbClr val="607896"/>
                </a:solidFill>
                <a:latin typeface="Roboto Condensed"/>
                <a:ea typeface="Roboto Condensed"/>
                <a:cs typeface="Roboto Condensed"/>
                <a:sym typeface="Roboto Condensed"/>
              </a:defRPr>
            </a:lvl1pPr>
            <a:lvl2pPr lvl="1">
              <a:spcBef>
                <a:spcPts val="480"/>
              </a:spcBef>
              <a:buClr>
                <a:srgbClr val="4BB5D9"/>
              </a:buClr>
              <a:buSzPct val="100000"/>
              <a:buFont typeface="Roboto Condensed"/>
              <a:buChar char="⋄"/>
              <a:defRPr sz="2000">
                <a:solidFill>
                  <a:srgbClr val="607896"/>
                </a:solidFill>
                <a:latin typeface="Roboto Condensed"/>
                <a:ea typeface="Roboto Condensed"/>
                <a:cs typeface="Roboto Condensed"/>
                <a:sym typeface="Roboto Condensed"/>
              </a:defRPr>
            </a:lvl2pPr>
            <a:lvl3pPr lvl="2">
              <a:spcBef>
                <a:spcPts val="480"/>
              </a:spcBef>
              <a:buClr>
                <a:srgbClr val="607896"/>
              </a:buClr>
              <a:buSzPct val="100000"/>
              <a:buFont typeface="Roboto Condensed"/>
              <a:buChar char="⋄"/>
              <a:defRPr sz="2000">
                <a:solidFill>
                  <a:srgbClr val="607896"/>
                </a:solidFill>
                <a:latin typeface="Roboto Condensed"/>
                <a:ea typeface="Roboto Condensed"/>
                <a:cs typeface="Roboto Condensed"/>
                <a:sym typeface="Roboto Condensed"/>
              </a:defRPr>
            </a:lvl3pPr>
            <a:lvl4pPr lvl="3">
              <a:spcBef>
                <a:spcPts val="360"/>
              </a:spcBef>
              <a:buClr>
                <a:srgbClr val="607896"/>
              </a:buClr>
              <a:buSzPct val="100000"/>
              <a:buFont typeface="Roboto Condensed"/>
              <a:buChar char="⋄"/>
              <a:defRPr sz="2000">
                <a:solidFill>
                  <a:srgbClr val="607896"/>
                </a:solidFill>
                <a:latin typeface="Roboto Condensed"/>
                <a:ea typeface="Roboto Condensed"/>
                <a:cs typeface="Roboto Condensed"/>
                <a:sym typeface="Roboto Condensed"/>
              </a:defRPr>
            </a:lvl4pPr>
            <a:lvl5pPr lvl="4">
              <a:spcBef>
                <a:spcPts val="360"/>
              </a:spcBef>
              <a:buClr>
                <a:srgbClr val="607896"/>
              </a:buClr>
              <a:buSzPct val="100000"/>
              <a:buFont typeface="Roboto Condensed"/>
              <a:buChar char="⋄"/>
              <a:defRPr sz="2000">
                <a:solidFill>
                  <a:srgbClr val="607896"/>
                </a:solidFill>
                <a:latin typeface="Roboto Condensed"/>
                <a:ea typeface="Roboto Condensed"/>
                <a:cs typeface="Roboto Condensed"/>
                <a:sym typeface="Roboto Condensed"/>
              </a:defRPr>
            </a:lvl5pPr>
            <a:lvl6pPr lvl="5">
              <a:spcBef>
                <a:spcPts val="360"/>
              </a:spcBef>
              <a:buClr>
                <a:srgbClr val="607896"/>
              </a:buClr>
              <a:buSzPct val="100000"/>
              <a:buFont typeface="Roboto Condensed"/>
              <a:buChar char="⋄"/>
              <a:defRPr sz="2000">
                <a:solidFill>
                  <a:srgbClr val="607896"/>
                </a:solidFill>
                <a:latin typeface="Roboto Condensed"/>
                <a:ea typeface="Roboto Condensed"/>
                <a:cs typeface="Roboto Condensed"/>
                <a:sym typeface="Roboto Condensed"/>
              </a:defRPr>
            </a:lvl6pPr>
            <a:lvl7pPr lvl="6">
              <a:spcBef>
                <a:spcPts val="360"/>
              </a:spcBef>
              <a:buClr>
                <a:srgbClr val="607896"/>
              </a:buClr>
              <a:buSzPct val="100000"/>
              <a:buFont typeface="Roboto Condensed"/>
              <a:defRPr sz="2000">
                <a:solidFill>
                  <a:srgbClr val="607896"/>
                </a:solidFill>
                <a:latin typeface="Roboto Condensed"/>
                <a:ea typeface="Roboto Condensed"/>
                <a:cs typeface="Roboto Condensed"/>
                <a:sym typeface="Roboto Condensed"/>
              </a:defRPr>
            </a:lvl7pPr>
            <a:lvl8pPr lvl="7">
              <a:spcBef>
                <a:spcPts val="360"/>
              </a:spcBef>
              <a:buClr>
                <a:srgbClr val="607896"/>
              </a:buClr>
              <a:buSzPct val="100000"/>
              <a:buFont typeface="Roboto Condensed"/>
              <a:defRPr sz="2000">
                <a:solidFill>
                  <a:srgbClr val="607896"/>
                </a:solidFill>
                <a:latin typeface="Roboto Condensed"/>
                <a:ea typeface="Roboto Condensed"/>
                <a:cs typeface="Roboto Condensed"/>
                <a:sym typeface="Roboto Condensed"/>
              </a:defRPr>
            </a:lvl8pPr>
            <a:lvl9pPr lvl="8">
              <a:spcBef>
                <a:spcPts val="360"/>
              </a:spcBef>
              <a:buClr>
                <a:srgbClr val="607896"/>
              </a:buClr>
              <a:buSzPct val="100000"/>
              <a:buFont typeface="Roboto Condensed"/>
              <a:defRPr sz="2000">
                <a:solidFill>
                  <a:srgbClr val="607896"/>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hyperlink" Target="mailto:joyce.ch.lin@gmail.com" TargetMode="External"/><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hyperlink" Target="https://www.fontsquirrel.com/fonts/oswald" TargetMode="External"/><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hyperlink" Target="https://www.fontsquirrel.com/fonts/roboto"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Shape 157"/>
          <p:cNvSpPr txBox="1">
            <a:spLocks noGrp="1"/>
          </p:cNvSpPr>
          <p:nvPr>
            <p:ph type="ctrTitle"/>
          </p:nvPr>
        </p:nvSpPr>
        <p:spPr>
          <a:xfrm>
            <a:off x="0" y="2575554"/>
            <a:ext cx="8755529" cy="1159800"/>
          </a:xfrm>
          <a:prstGeom prst="rect">
            <a:avLst/>
          </a:prstGeom>
        </p:spPr>
        <p:txBody>
          <a:bodyPr lIns="91425" tIns="91425" rIns="91425" bIns="91425" anchor="b" anchorCtr="0">
            <a:noAutofit/>
          </a:bodyPr>
          <a:lstStyle/>
          <a:p>
            <a:pPr lvl="0"/>
            <a:r>
              <a:rPr lang="en-US" altLang="zh-TW" sz="3000" b="0" dirty="0">
                <a:latin typeface="Century Gothic" panose="020B0502020202020204" pitchFamily="34" charset="0"/>
              </a:rPr>
              <a:t>CAPSTONE </a:t>
            </a:r>
            <a:br>
              <a:rPr lang="en-US" altLang="zh-TW" sz="3000" b="0" dirty="0">
                <a:latin typeface="Century Gothic" panose="020B0502020202020204" pitchFamily="34" charset="0"/>
              </a:rPr>
            </a:br>
            <a:r>
              <a:rPr lang="en-US" altLang="zh-TW" sz="3400" b="0" dirty="0">
                <a:latin typeface="Century Gothic" panose="020B0502020202020204" pitchFamily="34" charset="0"/>
              </a:rPr>
              <a:t>Event Extraction and trending from Twitter</a:t>
            </a:r>
            <a:endParaRPr lang="en" sz="3400" b="0" dirty="0">
              <a:latin typeface="Century Gothic" panose="020B0502020202020204" pitchFamily="34" charset="0"/>
            </a:endParaRPr>
          </a:p>
        </p:txBody>
      </p:sp>
      <p:sp>
        <p:nvSpPr>
          <p:cNvPr id="3" name="Subtitle 2">
            <a:extLst>
              <a:ext uri="{FF2B5EF4-FFF2-40B4-BE49-F238E27FC236}">
                <a16:creationId xmlns:a16="http://schemas.microsoft.com/office/drawing/2014/main" id="{04F960B9-7394-4402-A1AC-33C1623CC0B2}"/>
              </a:ext>
            </a:extLst>
          </p:cNvPr>
          <p:cNvSpPr txBox="1">
            <a:spLocks/>
          </p:cNvSpPr>
          <p:nvPr/>
        </p:nvSpPr>
        <p:spPr>
          <a:xfrm>
            <a:off x="0" y="3644826"/>
            <a:ext cx="7244219" cy="6858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b="1" dirty="0">
                <a:solidFill>
                  <a:srgbClr val="FF9933"/>
                </a:solidFill>
              </a:rPr>
              <a:t>Joyce Lin, General assembly,  data science immersive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2" name="Rectangle 1">
            <a:extLst>
              <a:ext uri="{FF2B5EF4-FFF2-40B4-BE49-F238E27FC236}">
                <a16:creationId xmlns:a16="http://schemas.microsoft.com/office/drawing/2014/main" id="{4A939861-AE01-4064-A8C2-85FB62299CAA}"/>
              </a:ext>
            </a:extLst>
          </p:cNvPr>
          <p:cNvSpPr/>
          <p:nvPr/>
        </p:nvSpPr>
        <p:spPr>
          <a:xfrm>
            <a:off x="1036138" y="1830425"/>
            <a:ext cx="6486452" cy="2585323"/>
          </a:xfrm>
          <a:prstGeom prst="rect">
            <a:avLst/>
          </a:prstGeom>
        </p:spPr>
        <p:txBody>
          <a:bodyPr wrap="square">
            <a:spAutoFit/>
          </a:bodyPr>
          <a:lstStyle/>
          <a:p>
            <a:pPr marL="171450" lvl="0" indent="-171450">
              <a:buFont typeface="Wingdings" panose="05000000000000000000" pitchFamily="2" charset="2"/>
              <a:buChar char="§"/>
            </a:pPr>
            <a:r>
              <a:rPr lang="en-US" sz="1800" dirty="0">
                <a:solidFill>
                  <a:schemeClr val="accent1">
                    <a:lumMod val="75000"/>
                  </a:schemeClr>
                </a:solidFill>
                <a:latin typeface="Roboto Condensed"/>
              </a:rPr>
              <a:t>In this model, we are trying to extract informational tweets (tweets related to a topic or even) from noise.</a:t>
            </a:r>
          </a:p>
          <a:p>
            <a:pPr marL="171450" lvl="0" indent="-171450">
              <a:buFont typeface="Wingdings" panose="05000000000000000000" pitchFamily="2" charset="2"/>
              <a:buChar char="§"/>
            </a:pPr>
            <a:r>
              <a:rPr lang="en-US" sz="1800" dirty="0">
                <a:solidFill>
                  <a:schemeClr val="accent1">
                    <a:lumMod val="75000"/>
                  </a:schemeClr>
                </a:solidFill>
                <a:latin typeface="Roboto Condensed"/>
              </a:rPr>
              <a:t>We also try to find similarities between tweets weather on the same topic or not</a:t>
            </a:r>
          </a:p>
          <a:p>
            <a:pPr marL="171450" indent="-171450">
              <a:buFont typeface="Wingdings" panose="05000000000000000000" pitchFamily="2" charset="2"/>
              <a:buChar char="§"/>
            </a:pPr>
            <a:r>
              <a:rPr lang="en-US" sz="1800" dirty="0">
                <a:solidFill>
                  <a:schemeClr val="accent1">
                    <a:lumMod val="75000"/>
                  </a:schemeClr>
                </a:solidFill>
                <a:latin typeface="Roboto Condensed"/>
              </a:rPr>
              <a:t>Several Vectorizers were tried in the experiment.</a:t>
            </a:r>
          </a:p>
          <a:p>
            <a:pPr marL="285750" lvl="7" indent="-285750">
              <a:buFont typeface="Wingdings" panose="05000000000000000000" pitchFamily="2" charset="2"/>
              <a:buChar char="q"/>
            </a:pPr>
            <a:r>
              <a:rPr lang="en-US" sz="1800" dirty="0">
                <a:solidFill>
                  <a:schemeClr val="accent1">
                    <a:lumMod val="75000"/>
                  </a:schemeClr>
                </a:solidFill>
                <a:latin typeface="Roboto Condensed"/>
              </a:rPr>
              <a:t>There is no perfect vectorizer from the shelf</a:t>
            </a:r>
          </a:p>
          <a:p>
            <a:pPr marL="285750" lvl="6" indent="-285750">
              <a:buFont typeface="Wingdings" panose="05000000000000000000" pitchFamily="2" charset="2"/>
              <a:buChar char="q"/>
            </a:pPr>
            <a:r>
              <a:rPr lang="en-US" sz="1800" dirty="0">
                <a:solidFill>
                  <a:schemeClr val="accent1">
                    <a:lumMod val="75000"/>
                  </a:schemeClr>
                </a:solidFill>
                <a:latin typeface="Roboto Condensed"/>
              </a:rPr>
              <a:t>We are settle on TFIDF due to it gives us better similarity score</a:t>
            </a:r>
          </a:p>
          <a:p>
            <a:pPr marL="171450" lvl="0" indent="-171450">
              <a:buFont typeface="Wingdings" panose="05000000000000000000" pitchFamily="2" charset="2"/>
              <a:buChar char="§"/>
            </a:pPr>
            <a:endParaRPr lang="en-US" sz="1800" dirty="0">
              <a:solidFill>
                <a:schemeClr val="accent1">
                  <a:lumMod val="75000"/>
                </a:schemeClr>
              </a:solidFill>
              <a:latin typeface="Roboto Condensed"/>
            </a:endParaRPr>
          </a:p>
        </p:txBody>
      </p:sp>
      <p:sp>
        <p:nvSpPr>
          <p:cNvPr id="5" name="Shape 291">
            <a:extLst>
              <a:ext uri="{FF2B5EF4-FFF2-40B4-BE49-F238E27FC236}">
                <a16:creationId xmlns:a16="http://schemas.microsoft.com/office/drawing/2014/main" id="{DB2F3B3F-5EE8-4AF2-819C-24E1083232D4}"/>
              </a:ext>
            </a:extLst>
          </p:cNvPr>
          <p:cNvSpPr txBox="1">
            <a:spLocks/>
          </p:cNvSpPr>
          <p:nvPr/>
        </p:nvSpPr>
        <p:spPr>
          <a:xfrm>
            <a:off x="1036138" y="1149725"/>
            <a:ext cx="6321000" cy="68070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796BF"/>
              </a:buClr>
              <a:buSzPct val="100000"/>
              <a:buFont typeface="Oswald"/>
              <a:buNone/>
              <a:defRPr sz="3000" b="1" i="0" u="none" strike="noStrike" cap="none">
                <a:solidFill>
                  <a:srgbClr val="3796BF"/>
                </a:solidFill>
                <a:latin typeface="Oswald"/>
                <a:ea typeface="Oswald"/>
                <a:cs typeface="Oswald"/>
                <a:sym typeface="Oswald"/>
              </a:defRPr>
            </a:lvl1pPr>
            <a:lvl2pPr lvl="1">
              <a:spcBef>
                <a:spcPts val="0"/>
              </a:spcBef>
              <a:buClr>
                <a:srgbClr val="3796BF"/>
              </a:buClr>
              <a:buSzPct val="100000"/>
              <a:buFont typeface="Oswald"/>
              <a:buNone/>
              <a:defRPr sz="3000" b="1">
                <a:solidFill>
                  <a:srgbClr val="3796BF"/>
                </a:solidFill>
                <a:latin typeface="Oswald"/>
                <a:ea typeface="Oswald"/>
                <a:cs typeface="Oswald"/>
                <a:sym typeface="Oswald"/>
              </a:defRPr>
            </a:lvl2pPr>
            <a:lvl3pPr lvl="2">
              <a:spcBef>
                <a:spcPts val="0"/>
              </a:spcBef>
              <a:buClr>
                <a:srgbClr val="3796BF"/>
              </a:buClr>
              <a:buSzPct val="100000"/>
              <a:buFont typeface="Oswald"/>
              <a:buNone/>
              <a:defRPr sz="3000" b="1">
                <a:solidFill>
                  <a:srgbClr val="3796BF"/>
                </a:solidFill>
                <a:latin typeface="Oswald"/>
                <a:ea typeface="Oswald"/>
                <a:cs typeface="Oswald"/>
                <a:sym typeface="Oswald"/>
              </a:defRPr>
            </a:lvl3pPr>
            <a:lvl4pPr lvl="3">
              <a:spcBef>
                <a:spcPts val="0"/>
              </a:spcBef>
              <a:buClr>
                <a:srgbClr val="3796BF"/>
              </a:buClr>
              <a:buSzPct val="100000"/>
              <a:buFont typeface="Oswald"/>
              <a:buNone/>
              <a:defRPr sz="3000" b="1">
                <a:solidFill>
                  <a:srgbClr val="3796BF"/>
                </a:solidFill>
                <a:latin typeface="Oswald"/>
                <a:ea typeface="Oswald"/>
                <a:cs typeface="Oswald"/>
                <a:sym typeface="Oswald"/>
              </a:defRPr>
            </a:lvl4pPr>
            <a:lvl5pPr lvl="4">
              <a:spcBef>
                <a:spcPts val="0"/>
              </a:spcBef>
              <a:buClr>
                <a:srgbClr val="3796BF"/>
              </a:buClr>
              <a:buSzPct val="100000"/>
              <a:buFont typeface="Oswald"/>
              <a:buNone/>
              <a:defRPr sz="3000" b="1">
                <a:solidFill>
                  <a:srgbClr val="3796BF"/>
                </a:solidFill>
                <a:latin typeface="Oswald"/>
                <a:ea typeface="Oswald"/>
                <a:cs typeface="Oswald"/>
                <a:sym typeface="Oswald"/>
              </a:defRPr>
            </a:lvl5pPr>
            <a:lvl6pPr lvl="5">
              <a:spcBef>
                <a:spcPts val="0"/>
              </a:spcBef>
              <a:buClr>
                <a:srgbClr val="3796BF"/>
              </a:buClr>
              <a:buSzPct val="100000"/>
              <a:buFont typeface="Oswald"/>
              <a:buNone/>
              <a:defRPr sz="3000" b="1">
                <a:solidFill>
                  <a:srgbClr val="3796BF"/>
                </a:solidFill>
                <a:latin typeface="Oswald"/>
                <a:ea typeface="Oswald"/>
                <a:cs typeface="Oswald"/>
                <a:sym typeface="Oswald"/>
              </a:defRPr>
            </a:lvl6pPr>
            <a:lvl7pPr lvl="6">
              <a:spcBef>
                <a:spcPts val="0"/>
              </a:spcBef>
              <a:buClr>
                <a:srgbClr val="3796BF"/>
              </a:buClr>
              <a:buSzPct val="100000"/>
              <a:buFont typeface="Oswald"/>
              <a:buNone/>
              <a:defRPr sz="3000" b="1">
                <a:solidFill>
                  <a:srgbClr val="3796BF"/>
                </a:solidFill>
                <a:latin typeface="Oswald"/>
                <a:ea typeface="Oswald"/>
                <a:cs typeface="Oswald"/>
                <a:sym typeface="Oswald"/>
              </a:defRPr>
            </a:lvl7pPr>
            <a:lvl8pPr lvl="7">
              <a:spcBef>
                <a:spcPts val="0"/>
              </a:spcBef>
              <a:buClr>
                <a:srgbClr val="3796BF"/>
              </a:buClr>
              <a:buSzPct val="100000"/>
              <a:buFont typeface="Oswald"/>
              <a:buNone/>
              <a:defRPr sz="3000" b="1">
                <a:solidFill>
                  <a:srgbClr val="3796BF"/>
                </a:solidFill>
                <a:latin typeface="Oswald"/>
                <a:ea typeface="Oswald"/>
                <a:cs typeface="Oswald"/>
                <a:sym typeface="Oswald"/>
              </a:defRPr>
            </a:lvl8pPr>
            <a:lvl9pPr lvl="8">
              <a:spcBef>
                <a:spcPts val="0"/>
              </a:spcBef>
              <a:buClr>
                <a:srgbClr val="3796BF"/>
              </a:buClr>
              <a:buSzPct val="100000"/>
              <a:buFont typeface="Oswald"/>
              <a:buNone/>
              <a:defRPr sz="3000" b="1">
                <a:solidFill>
                  <a:srgbClr val="3796BF"/>
                </a:solidFill>
                <a:latin typeface="Oswald"/>
                <a:ea typeface="Oswald"/>
                <a:cs typeface="Oswald"/>
                <a:sym typeface="Oswald"/>
              </a:defRPr>
            </a:lvl9pPr>
          </a:lstStyle>
          <a:p>
            <a:r>
              <a:rPr lang="en-US" dirty="0"/>
              <a:t>TOPIC MODELING</a:t>
            </a:r>
            <a:endParaRPr lang="e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4" name="TextBox 3">
            <a:extLst>
              <a:ext uri="{FF2B5EF4-FFF2-40B4-BE49-F238E27FC236}">
                <a16:creationId xmlns:a16="http://schemas.microsoft.com/office/drawing/2014/main" id="{C16C3B30-C565-4B38-8E0B-A4E8D3ECB7CD}"/>
              </a:ext>
            </a:extLst>
          </p:cNvPr>
          <p:cNvSpPr txBox="1"/>
          <p:nvPr/>
        </p:nvSpPr>
        <p:spPr>
          <a:xfrm>
            <a:off x="3585099" y="236506"/>
            <a:ext cx="5452849" cy="4124206"/>
          </a:xfrm>
          <a:prstGeom prst="rect">
            <a:avLst/>
          </a:prstGeom>
          <a:noFill/>
        </p:spPr>
        <p:txBody>
          <a:bodyPr wrap="square" rtlCol="0">
            <a:spAutoFit/>
          </a:bodyPr>
          <a:lstStyle/>
          <a:p>
            <a:r>
              <a:rPr lang="en-US" sz="1800" dirty="0">
                <a:solidFill>
                  <a:schemeClr val="bg1"/>
                </a:solidFill>
                <a:latin typeface="Roboto Condensed"/>
              </a:rPr>
              <a:t>To test how the Vectorizer perform on the tweet dataset </a:t>
            </a:r>
          </a:p>
          <a:p>
            <a:pPr marL="342900" indent="-342900">
              <a:buFont typeface="+mj-lt"/>
              <a:buAutoNum type="arabicPeriod"/>
            </a:pPr>
            <a:r>
              <a:rPr lang="en-US" sz="1800" dirty="0">
                <a:solidFill>
                  <a:schemeClr val="bg1"/>
                </a:solidFill>
                <a:latin typeface="Roboto Condensed"/>
              </a:rPr>
              <a:t>We first extract event tweets as event group (we call it: group A)</a:t>
            </a:r>
          </a:p>
          <a:p>
            <a:pPr marL="342900" indent="-342900">
              <a:buFont typeface="+mj-lt"/>
              <a:buAutoNum type="arabicPeriod"/>
            </a:pPr>
            <a:r>
              <a:rPr lang="en-US" sz="1800" dirty="0">
                <a:solidFill>
                  <a:schemeClr val="bg1"/>
                </a:solidFill>
                <a:latin typeface="Roboto Condensed"/>
              </a:rPr>
              <a:t>Then randomly select same amount of tweets from the rest of dataset (group B)</a:t>
            </a:r>
          </a:p>
          <a:p>
            <a:pPr marL="342900" indent="-342900">
              <a:buFont typeface="+mj-lt"/>
              <a:buAutoNum type="arabicPeriod"/>
            </a:pPr>
            <a:r>
              <a:rPr lang="en-US" sz="1800" dirty="0">
                <a:solidFill>
                  <a:schemeClr val="bg1"/>
                </a:solidFill>
                <a:latin typeface="Roboto Condensed"/>
              </a:rPr>
              <a:t>Split A group randomly into A1 and A2 (in this case we did a 30 / 70 split)  </a:t>
            </a:r>
          </a:p>
          <a:p>
            <a:pPr marL="342900" indent="-342900">
              <a:buFont typeface="+mj-lt"/>
              <a:buAutoNum type="arabicPeriod"/>
            </a:pPr>
            <a:r>
              <a:rPr lang="en-US" sz="1800" dirty="0">
                <a:solidFill>
                  <a:schemeClr val="bg1"/>
                </a:solidFill>
                <a:latin typeface="Roboto Condensed"/>
              </a:rPr>
              <a:t>Split B group into B1 and B2 using the same method</a:t>
            </a:r>
          </a:p>
          <a:p>
            <a:pPr marL="342900" indent="-342900">
              <a:buFont typeface="+mj-lt"/>
              <a:buAutoNum type="arabicPeriod"/>
            </a:pPr>
            <a:r>
              <a:rPr lang="en-US" sz="1800" dirty="0">
                <a:solidFill>
                  <a:schemeClr val="bg1"/>
                </a:solidFill>
                <a:latin typeface="Roboto Condensed"/>
              </a:rPr>
              <a:t>Finally, we can exam the similarity between each sub groups using machine learning tool like  cosine similarity </a:t>
            </a:r>
            <a:endParaRPr lang="en-US" dirty="0"/>
          </a:p>
          <a:p>
            <a:endParaRPr lang="en-US" dirty="0"/>
          </a:p>
          <a:p>
            <a:endParaRPr lang="en-US" dirty="0"/>
          </a:p>
        </p:txBody>
      </p:sp>
      <p:pic>
        <p:nvPicPr>
          <p:cNvPr id="2" name="Picture 1">
            <a:extLst>
              <a:ext uri="{FF2B5EF4-FFF2-40B4-BE49-F238E27FC236}">
                <a16:creationId xmlns:a16="http://schemas.microsoft.com/office/drawing/2014/main" id="{485AD87C-060C-42E5-87CA-5C45A5F52379}"/>
              </a:ext>
            </a:extLst>
          </p:cNvPr>
          <p:cNvPicPr>
            <a:picLocks noChangeAspect="1"/>
          </p:cNvPicPr>
          <p:nvPr/>
        </p:nvPicPr>
        <p:blipFill>
          <a:blip r:embed="rId3"/>
          <a:stretch>
            <a:fillRect/>
          </a:stretch>
        </p:blipFill>
        <p:spPr>
          <a:xfrm>
            <a:off x="3622871" y="288503"/>
            <a:ext cx="5377306" cy="3513682"/>
          </a:xfrm>
          <a:prstGeom prst="rect">
            <a:avLst/>
          </a:prstGeom>
        </p:spPr>
      </p:pic>
      <p:sp>
        <p:nvSpPr>
          <p:cNvPr id="6" name="Shape 291">
            <a:extLst>
              <a:ext uri="{FF2B5EF4-FFF2-40B4-BE49-F238E27FC236}">
                <a16:creationId xmlns:a16="http://schemas.microsoft.com/office/drawing/2014/main" id="{6FEA6746-83A3-416B-8D43-7AB90FB57BBC}"/>
              </a:ext>
            </a:extLst>
          </p:cNvPr>
          <p:cNvSpPr txBox="1">
            <a:spLocks/>
          </p:cNvSpPr>
          <p:nvPr/>
        </p:nvSpPr>
        <p:spPr>
          <a:xfrm>
            <a:off x="400514" y="546410"/>
            <a:ext cx="3139936" cy="68070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796BF"/>
              </a:buClr>
              <a:buSzPct val="100000"/>
              <a:buFont typeface="Oswald"/>
              <a:buNone/>
              <a:defRPr sz="3000" b="1" i="0" u="none" strike="noStrike" cap="none">
                <a:solidFill>
                  <a:srgbClr val="3796BF"/>
                </a:solidFill>
                <a:latin typeface="Oswald"/>
                <a:ea typeface="Oswald"/>
                <a:cs typeface="Oswald"/>
                <a:sym typeface="Oswald"/>
              </a:defRPr>
            </a:lvl1pPr>
            <a:lvl2pPr lvl="1">
              <a:spcBef>
                <a:spcPts val="0"/>
              </a:spcBef>
              <a:buClr>
                <a:srgbClr val="3796BF"/>
              </a:buClr>
              <a:buSzPct val="100000"/>
              <a:buFont typeface="Oswald"/>
              <a:buNone/>
              <a:defRPr sz="3000" b="1">
                <a:solidFill>
                  <a:srgbClr val="3796BF"/>
                </a:solidFill>
                <a:latin typeface="Oswald"/>
                <a:ea typeface="Oswald"/>
                <a:cs typeface="Oswald"/>
                <a:sym typeface="Oswald"/>
              </a:defRPr>
            </a:lvl2pPr>
            <a:lvl3pPr lvl="2">
              <a:spcBef>
                <a:spcPts val="0"/>
              </a:spcBef>
              <a:buClr>
                <a:srgbClr val="3796BF"/>
              </a:buClr>
              <a:buSzPct val="100000"/>
              <a:buFont typeface="Oswald"/>
              <a:buNone/>
              <a:defRPr sz="3000" b="1">
                <a:solidFill>
                  <a:srgbClr val="3796BF"/>
                </a:solidFill>
                <a:latin typeface="Oswald"/>
                <a:ea typeface="Oswald"/>
                <a:cs typeface="Oswald"/>
                <a:sym typeface="Oswald"/>
              </a:defRPr>
            </a:lvl3pPr>
            <a:lvl4pPr lvl="3">
              <a:spcBef>
                <a:spcPts val="0"/>
              </a:spcBef>
              <a:buClr>
                <a:srgbClr val="3796BF"/>
              </a:buClr>
              <a:buSzPct val="100000"/>
              <a:buFont typeface="Oswald"/>
              <a:buNone/>
              <a:defRPr sz="3000" b="1">
                <a:solidFill>
                  <a:srgbClr val="3796BF"/>
                </a:solidFill>
                <a:latin typeface="Oswald"/>
                <a:ea typeface="Oswald"/>
                <a:cs typeface="Oswald"/>
                <a:sym typeface="Oswald"/>
              </a:defRPr>
            </a:lvl4pPr>
            <a:lvl5pPr lvl="4">
              <a:spcBef>
                <a:spcPts val="0"/>
              </a:spcBef>
              <a:buClr>
                <a:srgbClr val="3796BF"/>
              </a:buClr>
              <a:buSzPct val="100000"/>
              <a:buFont typeface="Oswald"/>
              <a:buNone/>
              <a:defRPr sz="3000" b="1">
                <a:solidFill>
                  <a:srgbClr val="3796BF"/>
                </a:solidFill>
                <a:latin typeface="Oswald"/>
                <a:ea typeface="Oswald"/>
                <a:cs typeface="Oswald"/>
                <a:sym typeface="Oswald"/>
              </a:defRPr>
            </a:lvl5pPr>
            <a:lvl6pPr lvl="5">
              <a:spcBef>
                <a:spcPts val="0"/>
              </a:spcBef>
              <a:buClr>
                <a:srgbClr val="3796BF"/>
              </a:buClr>
              <a:buSzPct val="100000"/>
              <a:buFont typeface="Oswald"/>
              <a:buNone/>
              <a:defRPr sz="3000" b="1">
                <a:solidFill>
                  <a:srgbClr val="3796BF"/>
                </a:solidFill>
                <a:latin typeface="Oswald"/>
                <a:ea typeface="Oswald"/>
                <a:cs typeface="Oswald"/>
                <a:sym typeface="Oswald"/>
              </a:defRPr>
            </a:lvl6pPr>
            <a:lvl7pPr lvl="6">
              <a:spcBef>
                <a:spcPts val="0"/>
              </a:spcBef>
              <a:buClr>
                <a:srgbClr val="3796BF"/>
              </a:buClr>
              <a:buSzPct val="100000"/>
              <a:buFont typeface="Oswald"/>
              <a:buNone/>
              <a:defRPr sz="3000" b="1">
                <a:solidFill>
                  <a:srgbClr val="3796BF"/>
                </a:solidFill>
                <a:latin typeface="Oswald"/>
                <a:ea typeface="Oswald"/>
                <a:cs typeface="Oswald"/>
                <a:sym typeface="Oswald"/>
              </a:defRPr>
            </a:lvl7pPr>
            <a:lvl8pPr lvl="7">
              <a:spcBef>
                <a:spcPts val="0"/>
              </a:spcBef>
              <a:buClr>
                <a:srgbClr val="3796BF"/>
              </a:buClr>
              <a:buSzPct val="100000"/>
              <a:buFont typeface="Oswald"/>
              <a:buNone/>
              <a:defRPr sz="3000" b="1">
                <a:solidFill>
                  <a:srgbClr val="3796BF"/>
                </a:solidFill>
                <a:latin typeface="Oswald"/>
                <a:ea typeface="Oswald"/>
                <a:cs typeface="Oswald"/>
                <a:sym typeface="Oswald"/>
              </a:defRPr>
            </a:lvl8pPr>
            <a:lvl9pPr lvl="8">
              <a:spcBef>
                <a:spcPts val="0"/>
              </a:spcBef>
              <a:buClr>
                <a:srgbClr val="3796BF"/>
              </a:buClr>
              <a:buSzPct val="100000"/>
              <a:buFont typeface="Oswald"/>
              <a:buNone/>
              <a:defRPr sz="3000" b="1">
                <a:solidFill>
                  <a:srgbClr val="3796BF"/>
                </a:solidFill>
                <a:latin typeface="Oswald"/>
                <a:ea typeface="Oswald"/>
                <a:cs typeface="Oswald"/>
                <a:sym typeface="Oswald"/>
              </a:defRPr>
            </a:lvl9pPr>
          </a:lstStyle>
          <a:p>
            <a:r>
              <a:rPr lang="en-US" dirty="0">
                <a:solidFill>
                  <a:schemeClr val="bg1"/>
                </a:solidFill>
              </a:rPr>
              <a:t>TOPIC MODELING</a:t>
            </a:r>
            <a:endParaRPr lang="en" dirty="0">
              <a:solidFill>
                <a:schemeClr val="bg1"/>
              </a:solidFill>
            </a:endParaRPr>
          </a:p>
        </p:txBody>
      </p:sp>
      <p:sp>
        <p:nvSpPr>
          <p:cNvPr id="7" name="Shape 291">
            <a:extLst>
              <a:ext uri="{FF2B5EF4-FFF2-40B4-BE49-F238E27FC236}">
                <a16:creationId xmlns:a16="http://schemas.microsoft.com/office/drawing/2014/main" id="{ADF60845-C5AB-410F-804C-7D36E5E61359}"/>
              </a:ext>
            </a:extLst>
          </p:cNvPr>
          <p:cNvSpPr txBox="1">
            <a:spLocks/>
          </p:cNvSpPr>
          <p:nvPr/>
        </p:nvSpPr>
        <p:spPr>
          <a:xfrm>
            <a:off x="5156462" y="4126596"/>
            <a:ext cx="3949831" cy="68070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796BF"/>
              </a:buClr>
              <a:buSzPct val="100000"/>
              <a:buFont typeface="Oswald"/>
              <a:buNone/>
              <a:defRPr sz="3000" b="1" i="0" u="none" strike="noStrike" cap="none">
                <a:solidFill>
                  <a:srgbClr val="3796BF"/>
                </a:solidFill>
                <a:latin typeface="Oswald"/>
                <a:ea typeface="Oswald"/>
                <a:cs typeface="Oswald"/>
                <a:sym typeface="Oswald"/>
              </a:defRPr>
            </a:lvl1pPr>
            <a:lvl2pPr lvl="1">
              <a:spcBef>
                <a:spcPts val="0"/>
              </a:spcBef>
              <a:buClr>
                <a:srgbClr val="3796BF"/>
              </a:buClr>
              <a:buSzPct val="100000"/>
              <a:buFont typeface="Oswald"/>
              <a:buNone/>
              <a:defRPr sz="3000" b="1">
                <a:solidFill>
                  <a:srgbClr val="3796BF"/>
                </a:solidFill>
                <a:latin typeface="Oswald"/>
                <a:ea typeface="Oswald"/>
                <a:cs typeface="Oswald"/>
                <a:sym typeface="Oswald"/>
              </a:defRPr>
            </a:lvl2pPr>
            <a:lvl3pPr lvl="2">
              <a:spcBef>
                <a:spcPts val="0"/>
              </a:spcBef>
              <a:buClr>
                <a:srgbClr val="3796BF"/>
              </a:buClr>
              <a:buSzPct val="100000"/>
              <a:buFont typeface="Oswald"/>
              <a:buNone/>
              <a:defRPr sz="3000" b="1">
                <a:solidFill>
                  <a:srgbClr val="3796BF"/>
                </a:solidFill>
                <a:latin typeface="Oswald"/>
                <a:ea typeface="Oswald"/>
                <a:cs typeface="Oswald"/>
                <a:sym typeface="Oswald"/>
              </a:defRPr>
            </a:lvl3pPr>
            <a:lvl4pPr lvl="3">
              <a:spcBef>
                <a:spcPts val="0"/>
              </a:spcBef>
              <a:buClr>
                <a:srgbClr val="3796BF"/>
              </a:buClr>
              <a:buSzPct val="100000"/>
              <a:buFont typeface="Oswald"/>
              <a:buNone/>
              <a:defRPr sz="3000" b="1">
                <a:solidFill>
                  <a:srgbClr val="3796BF"/>
                </a:solidFill>
                <a:latin typeface="Oswald"/>
                <a:ea typeface="Oswald"/>
                <a:cs typeface="Oswald"/>
                <a:sym typeface="Oswald"/>
              </a:defRPr>
            </a:lvl4pPr>
            <a:lvl5pPr lvl="4">
              <a:spcBef>
                <a:spcPts val="0"/>
              </a:spcBef>
              <a:buClr>
                <a:srgbClr val="3796BF"/>
              </a:buClr>
              <a:buSzPct val="100000"/>
              <a:buFont typeface="Oswald"/>
              <a:buNone/>
              <a:defRPr sz="3000" b="1">
                <a:solidFill>
                  <a:srgbClr val="3796BF"/>
                </a:solidFill>
                <a:latin typeface="Oswald"/>
                <a:ea typeface="Oswald"/>
                <a:cs typeface="Oswald"/>
                <a:sym typeface="Oswald"/>
              </a:defRPr>
            </a:lvl5pPr>
            <a:lvl6pPr lvl="5">
              <a:spcBef>
                <a:spcPts val="0"/>
              </a:spcBef>
              <a:buClr>
                <a:srgbClr val="3796BF"/>
              </a:buClr>
              <a:buSzPct val="100000"/>
              <a:buFont typeface="Oswald"/>
              <a:buNone/>
              <a:defRPr sz="3000" b="1">
                <a:solidFill>
                  <a:srgbClr val="3796BF"/>
                </a:solidFill>
                <a:latin typeface="Oswald"/>
                <a:ea typeface="Oswald"/>
                <a:cs typeface="Oswald"/>
                <a:sym typeface="Oswald"/>
              </a:defRPr>
            </a:lvl6pPr>
            <a:lvl7pPr lvl="6">
              <a:spcBef>
                <a:spcPts val="0"/>
              </a:spcBef>
              <a:buClr>
                <a:srgbClr val="3796BF"/>
              </a:buClr>
              <a:buSzPct val="100000"/>
              <a:buFont typeface="Oswald"/>
              <a:buNone/>
              <a:defRPr sz="3000" b="1">
                <a:solidFill>
                  <a:srgbClr val="3796BF"/>
                </a:solidFill>
                <a:latin typeface="Oswald"/>
                <a:ea typeface="Oswald"/>
                <a:cs typeface="Oswald"/>
                <a:sym typeface="Oswald"/>
              </a:defRPr>
            </a:lvl7pPr>
            <a:lvl8pPr lvl="7">
              <a:spcBef>
                <a:spcPts val="0"/>
              </a:spcBef>
              <a:buClr>
                <a:srgbClr val="3796BF"/>
              </a:buClr>
              <a:buSzPct val="100000"/>
              <a:buFont typeface="Oswald"/>
              <a:buNone/>
              <a:defRPr sz="3000" b="1">
                <a:solidFill>
                  <a:srgbClr val="3796BF"/>
                </a:solidFill>
                <a:latin typeface="Oswald"/>
                <a:ea typeface="Oswald"/>
                <a:cs typeface="Oswald"/>
                <a:sym typeface="Oswald"/>
              </a:defRPr>
            </a:lvl8pPr>
            <a:lvl9pPr lvl="8">
              <a:spcBef>
                <a:spcPts val="0"/>
              </a:spcBef>
              <a:buClr>
                <a:srgbClr val="3796BF"/>
              </a:buClr>
              <a:buSzPct val="100000"/>
              <a:buFont typeface="Oswald"/>
              <a:buNone/>
              <a:defRPr sz="3000" b="1">
                <a:solidFill>
                  <a:srgbClr val="3796BF"/>
                </a:solidFill>
                <a:latin typeface="Oswald"/>
                <a:ea typeface="Oswald"/>
                <a:cs typeface="Oswald"/>
                <a:sym typeface="Oswald"/>
              </a:defRPr>
            </a:lvl9pPr>
          </a:lstStyle>
          <a:p>
            <a:pPr algn="r"/>
            <a:r>
              <a:rPr lang="en-US" dirty="0">
                <a:solidFill>
                  <a:schemeClr val="bg1"/>
                </a:solidFill>
              </a:rPr>
              <a:t>Using </a:t>
            </a:r>
          </a:p>
          <a:p>
            <a:pPr algn="r"/>
            <a:r>
              <a:rPr lang="en-US" dirty="0">
                <a:solidFill>
                  <a:schemeClr val="bg1"/>
                </a:solidFill>
              </a:rPr>
              <a:t>COSINE SIMILARITY</a:t>
            </a:r>
            <a:endParaRPr lang="en" dirty="0">
              <a:solidFill>
                <a:schemeClr val="bg1"/>
              </a:solidFill>
            </a:endParaRPr>
          </a:p>
        </p:txBody>
      </p:sp>
      <p:pic>
        <p:nvPicPr>
          <p:cNvPr id="3" name="Picture 2">
            <a:extLst>
              <a:ext uri="{FF2B5EF4-FFF2-40B4-BE49-F238E27FC236}">
                <a16:creationId xmlns:a16="http://schemas.microsoft.com/office/drawing/2014/main" id="{2B230040-319C-44EA-9990-AC3EF6BAF91A}"/>
              </a:ext>
            </a:extLst>
          </p:cNvPr>
          <p:cNvPicPr>
            <a:picLocks noChangeAspect="1"/>
          </p:cNvPicPr>
          <p:nvPr/>
        </p:nvPicPr>
        <p:blipFill rotWithShape="1">
          <a:blip r:embed="rId4"/>
          <a:srcRect r="14663"/>
          <a:stretch/>
        </p:blipFill>
        <p:spPr>
          <a:xfrm>
            <a:off x="136689" y="1875933"/>
            <a:ext cx="4850091" cy="2931363"/>
          </a:xfrm>
          <a:prstGeom prst="rect">
            <a:avLst/>
          </a:prstGeom>
        </p:spPr>
      </p:pic>
    </p:spTree>
    <p:extLst>
      <p:ext uri="{BB962C8B-B14F-4D97-AF65-F5344CB8AC3E}">
        <p14:creationId xmlns:p14="http://schemas.microsoft.com/office/powerpoint/2010/main" val="1197804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4" name="Rectangle 3">
            <a:extLst>
              <a:ext uri="{FF2B5EF4-FFF2-40B4-BE49-F238E27FC236}">
                <a16:creationId xmlns:a16="http://schemas.microsoft.com/office/drawing/2014/main" id="{4CF7BA94-AAC1-47F8-9CEB-4151581A8C0D}"/>
              </a:ext>
            </a:extLst>
          </p:cNvPr>
          <p:cNvSpPr/>
          <p:nvPr/>
        </p:nvSpPr>
        <p:spPr>
          <a:xfrm>
            <a:off x="1875934" y="103618"/>
            <a:ext cx="6372520" cy="1015663"/>
          </a:xfrm>
          <a:prstGeom prst="rect">
            <a:avLst/>
          </a:prstGeom>
        </p:spPr>
        <p:txBody>
          <a:bodyPr wrap="square">
            <a:spAutoFit/>
          </a:bodyPr>
          <a:lstStyle/>
          <a:p>
            <a:pPr algn="r"/>
            <a:r>
              <a:rPr lang="en-US" sz="3000" b="1" cap="all" dirty="0">
                <a:solidFill>
                  <a:srgbClr val="3796BF"/>
                </a:solidFill>
                <a:latin typeface="Oswald"/>
                <a:sym typeface="Oswald"/>
              </a:rPr>
              <a:t>Event detection  </a:t>
            </a:r>
          </a:p>
          <a:p>
            <a:pPr algn="r"/>
            <a:r>
              <a:rPr lang="en-US" sz="3000" b="1" cap="all" dirty="0">
                <a:solidFill>
                  <a:srgbClr val="3796BF"/>
                </a:solidFill>
                <a:latin typeface="Oswald"/>
                <a:sym typeface="Oswald"/>
              </a:rPr>
              <a:t>cosine similarity using TFIDF/SVD</a:t>
            </a:r>
            <a:endParaRPr lang="en-US" sz="3200" dirty="0"/>
          </a:p>
        </p:txBody>
      </p:sp>
      <p:pic>
        <p:nvPicPr>
          <p:cNvPr id="16" name="Picture 15">
            <a:extLst>
              <a:ext uri="{FF2B5EF4-FFF2-40B4-BE49-F238E27FC236}">
                <a16:creationId xmlns:a16="http://schemas.microsoft.com/office/drawing/2014/main" id="{600E9E1F-93EA-4F3E-9DAC-C4FEDAE693E5}"/>
              </a:ext>
            </a:extLst>
          </p:cNvPr>
          <p:cNvPicPr>
            <a:picLocks noChangeAspect="1"/>
          </p:cNvPicPr>
          <p:nvPr/>
        </p:nvPicPr>
        <p:blipFill>
          <a:blip r:embed="rId3"/>
          <a:stretch>
            <a:fillRect/>
          </a:stretch>
        </p:blipFill>
        <p:spPr>
          <a:xfrm>
            <a:off x="197962" y="1468883"/>
            <a:ext cx="7790209" cy="3629817"/>
          </a:xfrm>
          <a:prstGeom prst="rect">
            <a:avLst/>
          </a:prstGeom>
        </p:spPr>
      </p:pic>
      <p:pic>
        <p:nvPicPr>
          <p:cNvPr id="17" name="Picture 16">
            <a:extLst>
              <a:ext uri="{FF2B5EF4-FFF2-40B4-BE49-F238E27FC236}">
                <a16:creationId xmlns:a16="http://schemas.microsoft.com/office/drawing/2014/main" id="{DD4BE5EE-9C65-4890-AC88-FE0D2DE77FB1}"/>
              </a:ext>
            </a:extLst>
          </p:cNvPr>
          <p:cNvPicPr>
            <a:picLocks noChangeAspect="1"/>
          </p:cNvPicPr>
          <p:nvPr/>
        </p:nvPicPr>
        <p:blipFill>
          <a:blip r:embed="rId4"/>
          <a:stretch>
            <a:fillRect/>
          </a:stretch>
        </p:blipFill>
        <p:spPr>
          <a:xfrm>
            <a:off x="2588380" y="1298389"/>
            <a:ext cx="5660074" cy="435862"/>
          </a:xfrm>
          <a:prstGeom prst="rect">
            <a:avLst/>
          </a:prstGeom>
        </p:spPr>
      </p:pic>
    </p:spTree>
    <p:extLst>
      <p:ext uri="{BB962C8B-B14F-4D97-AF65-F5344CB8AC3E}">
        <p14:creationId xmlns:p14="http://schemas.microsoft.com/office/powerpoint/2010/main" val="4178979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Shape 290"/>
        <p:cNvGrpSpPr/>
        <p:nvPr/>
      </p:nvGrpSpPr>
      <p:grpSpPr>
        <a:xfrm>
          <a:off x="0" y="0"/>
          <a:ext cx="0" cy="0"/>
          <a:chOff x="0" y="0"/>
          <a:chExt cx="0" cy="0"/>
        </a:xfrm>
      </p:grpSpPr>
      <p:sp>
        <p:nvSpPr>
          <p:cNvPr id="291" name="Shape 291"/>
          <p:cNvSpPr txBox="1">
            <a:spLocks noGrp="1"/>
          </p:cNvSpPr>
          <p:nvPr>
            <p:ph type="title" idx="4294967295"/>
          </p:nvPr>
        </p:nvSpPr>
        <p:spPr>
          <a:xfrm>
            <a:off x="1036138" y="1149725"/>
            <a:ext cx="6321000" cy="680700"/>
          </a:xfrm>
          <a:prstGeom prst="rect">
            <a:avLst/>
          </a:prstGeom>
        </p:spPr>
        <p:txBody>
          <a:bodyPr lIns="91425" tIns="91425" rIns="91425" bIns="91425" anchor="b" anchorCtr="0">
            <a:noAutofit/>
          </a:bodyPr>
          <a:lstStyle/>
          <a:p>
            <a:pPr lvl="0" rtl="0">
              <a:spcBef>
                <a:spcPts val="0"/>
              </a:spcBef>
              <a:buNone/>
            </a:pPr>
            <a:r>
              <a:rPr lang="en-US" dirty="0"/>
              <a:t>HASHTAG </a:t>
            </a:r>
            <a:br>
              <a:rPr lang="en-US" dirty="0"/>
            </a:br>
            <a:r>
              <a:rPr lang="en-US" dirty="0"/>
              <a:t>TIME SERIES MODELING</a:t>
            </a:r>
            <a:endParaRPr lang="en" dirty="0"/>
          </a:p>
        </p:txBody>
      </p:sp>
      <p:sp>
        <p:nvSpPr>
          <p:cNvPr id="292" name="Shape 292"/>
          <p:cNvSpPr txBox="1">
            <a:spLocks noGrp="1"/>
          </p:cNvSpPr>
          <p:nvPr>
            <p:ph type="body" idx="4294967295"/>
          </p:nvPr>
        </p:nvSpPr>
        <p:spPr>
          <a:xfrm>
            <a:off x="1031424" y="1830425"/>
            <a:ext cx="6797537" cy="2100552"/>
          </a:xfrm>
          <a:prstGeom prst="rect">
            <a:avLst/>
          </a:prstGeom>
        </p:spPr>
        <p:txBody>
          <a:bodyPr lIns="91425" tIns="91425" rIns="91425" bIns="91425" anchor="t" anchorCtr="0">
            <a:noAutofit/>
          </a:bodyPr>
          <a:lstStyle/>
          <a:p>
            <a:pPr marL="171450" lvl="0" indent="-171450" rtl="0">
              <a:spcBef>
                <a:spcPts val="0"/>
              </a:spcBef>
              <a:buFont typeface="Wingdings" panose="05000000000000000000" pitchFamily="2" charset="2"/>
              <a:buChar char="§"/>
            </a:pPr>
            <a:r>
              <a:rPr lang="en-US" sz="1800" dirty="0">
                <a:solidFill>
                  <a:srgbClr val="FFFFFF"/>
                </a:solidFill>
              </a:rPr>
              <a:t>Trending analysis is highly time dependent. </a:t>
            </a:r>
          </a:p>
          <a:p>
            <a:pPr marL="171450" lvl="0" indent="-171450" rtl="0">
              <a:spcBef>
                <a:spcPts val="0"/>
              </a:spcBef>
              <a:buFont typeface="Wingdings" panose="05000000000000000000" pitchFamily="2" charset="2"/>
              <a:buChar char="§"/>
            </a:pPr>
            <a:r>
              <a:rPr lang="en-US" sz="1800" dirty="0">
                <a:solidFill>
                  <a:srgbClr val="FFFFFF"/>
                </a:solidFill>
              </a:rPr>
              <a:t>We could look at past hashtag (positive or negative) trending pattern to determine event impact for both strength and duration</a:t>
            </a:r>
          </a:p>
          <a:p>
            <a:pPr marL="171450" lvl="0" indent="-171450" rtl="0">
              <a:spcBef>
                <a:spcPts val="0"/>
              </a:spcBef>
              <a:buFont typeface="Wingdings" panose="05000000000000000000" pitchFamily="2" charset="2"/>
              <a:buChar char="§"/>
            </a:pPr>
            <a:r>
              <a:rPr lang="en-US" sz="1800" dirty="0">
                <a:solidFill>
                  <a:srgbClr val="FFFFFF"/>
                </a:solidFill>
              </a:rPr>
              <a:t>We also hope to predict near term topic trend for running commercial or managing social media activities </a:t>
            </a:r>
            <a:endParaRPr lang="en" sz="1800" dirty="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796BF"/>
        </a:solidFill>
        <a:effectLst/>
      </p:bgPr>
    </p:bg>
    <p:spTree>
      <p:nvGrpSpPr>
        <p:cNvPr id="1" name="Shape 314"/>
        <p:cNvGrpSpPr/>
        <p:nvPr/>
      </p:nvGrpSpPr>
      <p:grpSpPr>
        <a:xfrm>
          <a:off x="0" y="0"/>
          <a:ext cx="0" cy="0"/>
          <a:chOff x="0" y="0"/>
          <a:chExt cx="0" cy="0"/>
        </a:xfrm>
      </p:grpSpPr>
      <p:pic>
        <p:nvPicPr>
          <p:cNvPr id="2" name="Picture 1">
            <a:extLst>
              <a:ext uri="{FF2B5EF4-FFF2-40B4-BE49-F238E27FC236}">
                <a16:creationId xmlns:a16="http://schemas.microsoft.com/office/drawing/2014/main" id="{D8747AFF-4CA7-4AC8-B518-22AF69384893}"/>
              </a:ext>
            </a:extLst>
          </p:cNvPr>
          <p:cNvPicPr>
            <a:picLocks noChangeAspect="1"/>
          </p:cNvPicPr>
          <p:nvPr/>
        </p:nvPicPr>
        <p:blipFill>
          <a:blip r:embed="rId3"/>
          <a:stretch>
            <a:fillRect/>
          </a:stretch>
        </p:blipFill>
        <p:spPr>
          <a:xfrm>
            <a:off x="98982" y="1016772"/>
            <a:ext cx="7583864" cy="3927297"/>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4886FDB1-BE7D-47B8-BA0A-AF21D33C112C}"/>
              </a:ext>
            </a:extLst>
          </p:cNvPr>
          <p:cNvPicPr>
            <a:picLocks noChangeAspect="1"/>
          </p:cNvPicPr>
          <p:nvPr/>
        </p:nvPicPr>
        <p:blipFill>
          <a:blip r:embed="rId4"/>
          <a:stretch>
            <a:fillRect/>
          </a:stretch>
        </p:blipFill>
        <p:spPr>
          <a:xfrm>
            <a:off x="3949832" y="140332"/>
            <a:ext cx="2197771" cy="911182"/>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3D80EB3E-FE66-4C11-870F-A97F729FD15B}"/>
              </a:ext>
            </a:extLst>
          </p:cNvPr>
          <p:cNvPicPr>
            <a:picLocks noChangeAspect="1"/>
          </p:cNvPicPr>
          <p:nvPr/>
        </p:nvPicPr>
        <p:blipFill>
          <a:blip r:embed="rId5"/>
          <a:stretch>
            <a:fillRect/>
          </a:stretch>
        </p:blipFill>
        <p:spPr>
          <a:xfrm>
            <a:off x="6242858" y="122988"/>
            <a:ext cx="2726210" cy="2549512"/>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a:spLocks noGrp="1"/>
          </p:cNvSpPr>
          <p:nvPr>
            <p:ph type="ctrTitle" idx="4294967295"/>
          </p:nvPr>
        </p:nvSpPr>
        <p:spPr>
          <a:xfrm>
            <a:off x="91190" y="2887393"/>
            <a:ext cx="7488836" cy="1159800"/>
          </a:xfrm>
          <a:prstGeom prst="rect">
            <a:avLst/>
          </a:prstGeom>
        </p:spPr>
        <p:txBody>
          <a:bodyPr lIns="91425" tIns="91425" rIns="91425" bIns="91425" anchor="b" anchorCtr="0">
            <a:noAutofit/>
          </a:bodyPr>
          <a:lstStyle/>
          <a:p>
            <a:pPr lvl="0" rtl="0">
              <a:spcBef>
                <a:spcPts val="0"/>
              </a:spcBef>
              <a:buNone/>
            </a:pPr>
            <a:r>
              <a:rPr lang="en-US" sz="8000" dirty="0">
                <a:solidFill>
                  <a:srgbClr val="81D1EC"/>
                </a:solidFill>
              </a:rPr>
              <a:t>Behind the Scene</a:t>
            </a:r>
            <a:endParaRPr lang="en" sz="8000" dirty="0">
              <a:solidFill>
                <a:srgbClr val="81D1EC"/>
              </a:solidFill>
            </a:endParaRPr>
          </a:p>
        </p:txBody>
      </p:sp>
      <p:sp>
        <p:nvSpPr>
          <p:cNvPr id="196" name="Shape 196"/>
          <p:cNvSpPr/>
          <p:nvPr/>
        </p:nvSpPr>
        <p:spPr>
          <a:xfrm>
            <a:off x="5858742" y="2615556"/>
            <a:ext cx="282132" cy="269389"/>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grpSp>
        <p:nvGrpSpPr>
          <p:cNvPr id="197" name="Shape 197"/>
          <p:cNvGrpSpPr/>
          <p:nvPr/>
        </p:nvGrpSpPr>
        <p:grpSpPr>
          <a:xfrm>
            <a:off x="5508636" y="1102937"/>
            <a:ext cx="1208685" cy="1209005"/>
            <a:chOff x="6654650" y="3665275"/>
            <a:chExt cx="409100" cy="409125"/>
          </a:xfrm>
        </p:grpSpPr>
        <p:sp>
          <p:nvSpPr>
            <p:cNvPr id="198" name="Shape 198"/>
            <p:cNvSpPr/>
            <p:nvPr/>
          </p:nvSpPr>
          <p:spPr>
            <a:xfrm>
              <a:off x="6808525" y="3819150"/>
              <a:ext cx="211875" cy="211900"/>
            </a:xfrm>
            <a:custGeom>
              <a:avLst/>
              <a:gdLst/>
              <a:ahLst/>
              <a:cxnLst/>
              <a:rect l="0" t="0" r="0" b="0"/>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99" name="Shape 199"/>
            <p:cNvSpPr/>
            <p:nvPr/>
          </p:nvSpPr>
          <p:spPr>
            <a:xfrm>
              <a:off x="6654650" y="3665275"/>
              <a:ext cx="409100" cy="409125"/>
            </a:xfrm>
            <a:custGeom>
              <a:avLst/>
              <a:gdLst/>
              <a:ahLst/>
              <a:cxnLst/>
              <a:rect l="0" t="0" r="0" b="0"/>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4BB5D9"/>
            </a:solidFill>
            <a:ln>
              <a:noFill/>
            </a:ln>
          </p:spPr>
          <p:txBody>
            <a:bodyPr lIns="91425" tIns="91425" rIns="91425" bIns="91425" anchor="ctr" anchorCtr="0">
              <a:noAutofit/>
            </a:bodyPr>
            <a:lstStyle/>
            <a:p>
              <a:pPr lvl="0">
                <a:spcBef>
                  <a:spcPts val="0"/>
                </a:spcBef>
                <a:buNone/>
              </a:pPr>
              <a:endParaRPr dirty="0"/>
            </a:p>
          </p:txBody>
        </p:sp>
      </p:grpSp>
      <p:grpSp>
        <p:nvGrpSpPr>
          <p:cNvPr id="200" name="Shape 200"/>
          <p:cNvGrpSpPr/>
          <p:nvPr/>
        </p:nvGrpSpPr>
        <p:grpSpPr>
          <a:xfrm rot="1057032">
            <a:off x="4343722" y="2053161"/>
            <a:ext cx="798554" cy="798614"/>
            <a:chOff x="570875" y="4322250"/>
            <a:chExt cx="443300" cy="443325"/>
          </a:xfrm>
        </p:grpSpPr>
        <p:sp>
          <p:nvSpPr>
            <p:cNvPr id="201" name="Shape 201"/>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202" name="Shape 202"/>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203" name="Shape 203"/>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204" name="Shape 204"/>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3796BF"/>
            </a:solidFill>
            <a:ln>
              <a:noFill/>
            </a:ln>
          </p:spPr>
          <p:txBody>
            <a:bodyPr lIns="91425" tIns="91425" rIns="91425" bIns="91425" anchor="ctr" anchorCtr="0">
              <a:noAutofit/>
            </a:bodyPr>
            <a:lstStyle/>
            <a:p>
              <a:pPr lvl="0">
                <a:spcBef>
                  <a:spcPts val="0"/>
                </a:spcBef>
                <a:buNone/>
              </a:pPr>
              <a:endParaRPr dirty="0"/>
            </a:p>
          </p:txBody>
        </p:sp>
      </p:grpSp>
      <p:sp>
        <p:nvSpPr>
          <p:cNvPr id="205" name="Shape 205"/>
          <p:cNvSpPr/>
          <p:nvPr/>
        </p:nvSpPr>
        <p:spPr>
          <a:xfrm rot="2466689">
            <a:off x="4433324" y="1337125"/>
            <a:ext cx="392000" cy="374295"/>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06" name="Shape 206"/>
          <p:cNvSpPr/>
          <p:nvPr/>
        </p:nvSpPr>
        <p:spPr>
          <a:xfrm rot="-1609379">
            <a:off x="5006589" y="1572617"/>
            <a:ext cx="282081" cy="269341"/>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07" name="Shape 207"/>
          <p:cNvSpPr/>
          <p:nvPr/>
        </p:nvSpPr>
        <p:spPr>
          <a:xfrm rot="2925831">
            <a:off x="6716993" y="1785995"/>
            <a:ext cx="211250" cy="201709"/>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08" name="Shape 208"/>
          <p:cNvSpPr/>
          <p:nvPr/>
        </p:nvSpPr>
        <p:spPr>
          <a:xfrm rot="-1609195">
            <a:off x="5837875" y="434724"/>
            <a:ext cx="190312" cy="181716"/>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2" name="Picture 1">
            <a:extLst>
              <a:ext uri="{FF2B5EF4-FFF2-40B4-BE49-F238E27FC236}">
                <a16:creationId xmlns:a16="http://schemas.microsoft.com/office/drawing/2014/main" id="{78DF4B96-A3A7-4D3F-A619-8E82CEF322CC}"/>
              </a:ext>
            </a:extLst>
          </p:cNvPr>
          <p:cNvPicPr>
            <a:picLocks noChangeAspect="1"/>
          </p:cNvPicPr>
          <p:nvPr/>
        </p:nvPicPr>
        <p:blipFill>
          <a:blip r:embed="rId3"/>
          <a:stretch>
            <a:fillRect/>
          </a:stretch>
        </p:blipFill>
        <p:spPr>
          <a:xfrm>
            <a:off x="1393382" y="600243"/>
            <a:ext cx="6896140" cy="3856196"/>
          </a:xfrm>
          <a:prstGeom prst="rect">
            <a:avLst/>
          </a:prstGeom>
        </p:spPr>
      </p:pic>
      <p:sp>
        <p:nvSpPr>
          <p:cNvPr id="28" name="Flowchart: Magnetic Disk 27">
            <a:extLst>
              <a:ext uri="{FF2B5EF4-FFF2-40B4-BE49-F238E27FC236}">
                <a16:creationId xmlns:a16="http://schemas.microsoft.com/office/drawing/2014/main" id="{10A859A0-628E-427D-8873-586D5AFDC859}"/>
              </a:ext>
            </a:extLst>
          </p:cNvPr>
          <p:cNvSpPr/>
          <p:nvPr/>
        </p:nvSpPr>
        <p:spPr>
          <a:xfrm>
            <a:off x="7869834" y="4056774"/>
            <a:ext cx="1029531" cy="957952"/>
          </a:xfrm>
          <a:prstGeom prst="flowChartMagneticDisk">
            <a:avLst/>
          </a:prstGeom>
          <a:solidFill>
            <a:schemeClr val="accent1">
              <a:lumMod val="75000"/>
            </a:schemeClr>
          </a:solid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lumMod val="40000"/>
                    <a:lumOff val="60000"/>
                  </a:schemeClr>
                </a:solidFill>
              </a:rPr>
              <a:t>Postgres</a:t>
            </a:r>
            <a:endParaRPr lang="en-US" dirty="0">
              <a:solidFill>
                <a:schemeClr val="accent1">
                  <a:lumMod val="40000"/>
                  <a:lumOff val="60000"/>
                </a:schemeClr>
              </a:solidFill>
            </a:endParaRPr>
          </a:p>
        </p:txBody>
      </p:sp>
      <p:cxnSp>
        <p:nvCxnSpPr>
          <p:cNvPr id="30" name="Straight Arrow Connector 29">
            <a:extLst>
              <a:ext uri="{FF2B5EF4-FFF2-40B4-BE49-F238E27FC236}">
                <a16:creationId xmlns:a16="http://schemas.microsoft.com/office/drawing/2014/main" id="{D7CCE988-9DC7-42CC-AD0D-7F0D725CB8A4}"/>
              </a:ext>
            </a:extLst>
          </p:cNvPr>
          <p:cNvCxnSpPr>
            <a:cxnSpLocks/>
          </p:cNvCxnSpPr>
          <p:nvPr/>
        </p:nvCxnSpPr>
        <p:spPr>
          <a:xfrm>
            <a:off x="961534" y="4816839"/>
            <a:ext cx="69083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pic>
        <p:nvPicPr>
          <p:cNvPr id="3078" name="Picture 6" descr="Image result for twitter logo">
            <a:extLst>
              <a:ext uri="{FF2B5EF4-FFF2-40B4-BE49-F238E27FC236}">
                <a16:creationId xmlns:a16="http://schemas.microsoft.com/office/drawing/2014/main" id="{393B12E2-9F16-4481-87A9-1FA5F03240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324100">
            <a:off x="122941" y="3619785"/>
            <a:ext cx="1687005" cy="1371962"/>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4" name="Picture 3">
            <a:extLst>
              <a:ext uri="{FF2B5EF4-FFF2-40B4-BE49-F238E27FC236}">
                <a16:creationId xmlns:a16="http://schemas.microsoft.com/office/drawing/2014/main" id="{B4CA8768-B419-45A5-873A-639A15874D76}"/>
              </a:ext>
            </a:extLst>
          </p:cNvPr>
          <p:cNvPicPr>
            <a:picLocks noChangeAspect="1"/>
          </p:cNvPicPr>
          <p:nvPr/>
        </p:nvPicPr>
        <p:blipFill>
          <a:blip r:embed="rId3"/>
          <a:stretch>
            <a:fillRect/>
          </a:stretch>
        </p:blipFill>
        <p:spPr>
          <a:xfrm>
            <a:off x="0" y="476053"/>
            <a:ext cx="8908972" cy="4576063"/>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6B780D26-AEEE-44FC-AA97-7206930185CD}"/>
              </a:ext>
            </a:extLst>
          </p:cNvPr>
          <p:cNvPicPr>
            <a:picLocks noChangeAspect="1"/>
          </p:cNvPicPr>
          <p:nvPr/>
        </p:nvPicPr>
        <p:blipFill rotWithShape="1">
          <a:blip r:embed="rId4"/>
          <a:srcRect b="50000"/>
          <a:stretch/>
        </p:blipFill>
        <p:spPr>
          <a:xfrm>
            <a:off x="353505" y="363820"/>
            <a:ext cx="3131371" cy="739096"/>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226A3E6A-3CC2-41CB-8F18-0EE902BB9A2B}"/>
              </a:ext>
            </a:extLst>
          </p:cNvPr>
          <p:cNvPicPr>
            <a:picLocks noChangeAspect="1"/>
          </p:cNvPicPr>
          <p:nvPr/>
        </p:nvPicPr>
        <p:blipFill>
          <a:blip r:embed="rId5"/>
          <a:stretch>
            <a:fillRect/>
          </a:stretch>
        </p:blipFill>
        <p:spPr>
          <a:xfrm>
            <a:off x="353505" y="1231206"/>
            <a:ext cx="3131370" cy="1276482"/>
          </a:xfrm>
          <a:prstGeom prst="rect">
            <a:avLst/>
          </a:prstGeom>
          <a:ln>
            <a:noFill/>
          </a:ln>
          <a:effectLst>
            <a:outerShdw blurRad="292100" dist="139700" dir="2700000" algn="tl" rotWithShape="0">
              <a:srgbClr val="333333">
                <a:alpha val="65000"/>
              </a:srgbClr>
            </a:outerShdw>
          </a:effectLst>
        </p:spPr>
      </p:pic>
      <p:pic>
        <p:nvPicPr>
          <p:cNvPr id="14" name="Picture 13">
            <a:extLst>
              <a:ext uri="{FF2B5EF4-FFF2-40B4-BE49-F238E27FC236}">
                <a16:creationId xmlns:a16="http://schemas.microsoft.com/office/drawing/2014/main" id="{60477E02-FFFC-4739-AC2B-0CD24D64F31F}"/>
              </a:ext>
            </a:extLst>
          </p:cNvPr>
          <p:cNvPicPr>
            <a:picLocks noChangeAspect="1"/>
          </p:cNvPicPr>
          <p:nvPr/>
        </p:nvPicPr>
        <p:blipFill rotWithShape="1">
          <a:blip r:embed="rId4"/>
          <a:srcRect t="53509"/>
          <a:stretch/>
        </p:blipFill>
        <p:spPr>
          <a:xfrm>
            <a:off x="5132398" y="103694"/>
            <a:ext cx="3235067" cy="709980"/>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96DDB6DF-8C1D-468C-9F5D-1D10A49445DB}"/>
              </a:ext>
            </a:extLst>
          </p:cNvPr>
          <p:cNvPicPr>
            <a:picLocks noChangeAspect="1"/>
          </p:cNvPicPr>
          <p:nvPr/>
        </p:nvPicPr>
        <p:blipFill>
          <a:blip r:embed="rId6"/>
          <a:stretch>
            <a:fillRect/>
          </a:stretch>
        </p:blipFill>
        <p:spPr>
          <a:xfrm>
            <a:off x="5601213" y="925907"/>
            <a:ext cx="1835527" cy="2441813"/>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5" name="Picture 4">
            <a:extLst>
              <a:ext uri="{FF2B5EF4-FFF2-40B4-BE49-F238E27FC236}">
                <a16:creationId xmlns:a16="http://schemas.microsoft.com/office/drawing/2014/main" id="{69E12FF0-F01E-4456-9AB9-DF764235244C}"/>
              </a:ext>
            </a:extLst>
          </p:cNvPr>
          <p:cNvPicPr>
            <a:picLocks noChangeAspect="1"/>
          </p:cNvPicPr>
          <p:nvPr/>
        </p:nvPicPr>
        <p:blipFill rotWithShape="1">
          <a:blip r:embed="rId3"/>
          <a:srcRect r="2001"/>
          <a:stretch/>
        </p:blipFill>
        <p:spPr>
          <a:xfrm>
            <a:off x="544216" y="1459043"/>
            <a:ext cx="2438490" cy="3567399"/>
          </a:xfrm>
          <a:prstGeom prst="rect">
            <a:avLst/>
          </a:prstGeom>
        </p:spPr>
      </p:pic>
      <p:pic>
        <p:nvPicPr>
          <p:cNvPr id="6" name="Picture 5">
            <a:extLst>
              <a:ext uri="{FF2B5EF4-FFF2-40B4-BE49-F238E27FC236}">
                <a16:creationId xmlns:a16="http://schemas.microsoft.com/office/drawing/2014/main" id="{72321E5F-CD37-471C-BAAA-4D728F290CD5}"/>
              </a:ext>
            </a:extLst>
          </p:cNvPr>
          <p:cNvPicPr>
            <a:picLocks noChangeAspect="1"/>
          </p:cNvPicPr>
          <p:nvPr/>
        </p:nvPicPr>
        <p:blipFill rotWithShape="1">
          <a:blip r:embed="rId4"/>
          <a:srcRect r="2967"/>
          <a:stretch/>
        </p:blipFill>
        <p:spPr>
          <a:xfrm>
            <a:off x="2982706" y="1459043"/>
            <a:ext cx="2438394" cy="3567399"/>
          </a:xfrm>
          <a:prstGeom prst="rect">
            <a:avLst/>
          </a:prstGeom>
        </p:spPr>
      </p:pic>
      <p:pic>
        <p:nvPicPr>
          <p:cNvPr id="7" name="Picture 6">
            <a:extLst>
              <a:ext uri="{FF2B5EF4-FFF2-40B4-BE49-F238E27FC236}">
                <a16:creationId xmlns:a16="http://schemas.microsoft.com/office/drawing/2014/main" id="{6D9065C0-57EE-4C79-9343-95651016B9D3}"/>
              </a:ext>
            </a:extLst>
          </p:cNvPr>
          <p:cNvPicPr>
            <a:picLocks noChangeAspect="1"/>
          </p:cNvPicPr>
          <p:nvPr/>
        </p:nvPicPr>
        <p:blipFill rotWithShape="1">
          <a:blip r:embed="rId5"/>
          <a:srcRect r="1497"/>
          <a:stretch/>
        </p:blipFill>
        <p:spPr>
          <a:xfrm>
            <a:off x="5383765" y="1459042"/>
            <a:ext cx="2451957" cy="3567399"/>
          </a:xfrm>
          <a:prstGeom prst="rect">
            <a:avLst/>
          </a:prstGeom>
        </p:spPr>
      </p:pic>
      <p:sp>
        <p:nvSpPr>
          <p:cNvPr id="4" name="Rectangle 3">
            <a:extLst>
              <a:ext uri="{FF2B5EF4-FFF2-40B4-BE49-F238E27FC236}">
                <a16:creationId xmlns:a16="http://schemas.microsoft.com/office/drawing/2014/main" id="{4CF7BA94-AAC1-47F8-9CEB-4151581A8C0D}"/>
              </a:ext>
            </a:extLst>
          </p:cNvPr>
          <p:cNvSpPr/>
          <p:nvPr/>
        </p:nvSpPr>
        <p:spPr>
          <a:xfrm>
            <a:off x="2003686" y="321445"/>
            <a:ext cx="5706256" cy="1015663"/>
          </a:xfrm>
          <a:prstGeom prst="rect">
            <a:avLst/>
          </a:prstGeom>
        </p:spPr>
        <p:txBody>
          <a:bodyPr wrap="square">
            <a:spAutoFit/>
          </a:bodyPr>
          <a:lstStyle/>
          <a:p>
            <a:pPr algn="r"/>
            <a:r>
              <a:rPr lang="en-US" sz="3000" b="1" cap="all" dirty="0">
                <a:solidFill>
                  <a:srgbClr val="3796BF"/>
                </a:solidFill>
                <a:latin typeface="Oswald"/>
                <a:sym typeface="Oswald"/>
              </a:rPr>
              <a:t>Topic modeling</a:t>
            </a:r>
          </a:p>
          <a:p>
            <a:pPr algn="r"/>
            <a:r>
              <a:rPr lang="en-US" sz="3000" b="1" cap="all" dirty="0">
                <a:solidFill>
                  <a:srgbClr val="3796BF"/>
                </a:solidFill>
                <a:latin typeface="Oswald"/>
                <a:sym typeface="Oswald"/>
              </a:rPr>
              <a:t>cosine similarity using spacy</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4" name="Rectangle 3">
            <a:extLst>
              <a:ext uri="{FF2B5EF4-FFF2-40B4-BE49-F238E27FC236}">
                <a16:creationId xmlns:a16="http://schemas.microsoft.com/office/drawing/2014/main" id="{4CF7BA94-AAC1-47F8-9CEB-4151581A8C0D}"/>
              </a:ext>
            </a:extLst>
          </p:cNvPr>
          <p:cNvSpPr/>
          <p:nvPr/>
        </p:nvSpPr>
        <p:spPr>
          <a:xfrm>
            <a:off x="1908928" y="103618"/>
            <a:ext cx="6339526" cy="1015663"/>
          </a:xfrm>
          <a:prstGeom prst="rect">
            <a:avLst/>
          </a:prstGeom>
        </p:spPr>
        <p:txBody>
          <a:bodyPr wrap="square">
            <a:spAutoFit/>
          </a:bodyPr>
          <a:lstStyle/>
          <a:p>
            <a:pPr algn="r"/>
            <a:r>
              <a:rPr lang="en-US" sz="3000" b="1" cap="all" dirty="0">
                <a:solidFill>
                  <a:srgbClr val="3796BF"/>
                </a:solidFill>
                <a:latin typeface="Oswald"/>
                <a:sym typeface="Oswald"/>
              </a:rPr>
              <a:t>Event detection  </a:t>
            </a:r>
          </a:p>
          <a:p>
            <a:pPr algn="r"/>
            <a:r>
              <a:rPr lang="en-US" sz="3000" b="1" cap="all" dirty="0">
                <a:solidFill>
                  <a:srgbClr val="3796BF"/>
                </a:solidFill>
                <a:latin typeface="Oswald"/>
                <a:sym typeface="Oswald"/>
              </a:rPr>
              <a:t>cosine similarity using TFIDF/SVD</a:t>
            </a:r>
            <a:endParaRPr lang="en-US" dirty="0"/>
          </a:p>
        </p:txBody>
      </p:sp>
      <p:sp>
        <p:nvSpPr>
          <p:cNvPr id="8" name="Title 1">
            <a:extLst>
              <a:ext uri="{FF2B5EF4-FFF2-40B4-BE49-F238E27FC236}">
                <a16:creationId xmlns:a16="http://schemas.microsoft.com/office/drawing/2014/main" id="{714AB464-3E20-461B-9599-E3D6D4FE33A5}"/>
              </a:ext>
            </a:extLst>
          </p:cNvPr>
          <p:cNvSpPr txBox="1">
            <a:spLocks/>
          </p:cNvSpPr>
          <p:nvPr/>
        </p:nvSpPr>
        <p:spPr>
          <a:xfrm>
            <a:off x="2139673" y="-1031429"/>
            <a:ext cx="9007017" cy="790623"/>
          </a:xfrm>
          <a:prstGeom prst="rect">
            <a:avLst/>
          </a:prstGeom>
        </p:spPr>
        <p:txBody>
          <a:bodyPr>
            <a:normAutofit fontScale="97500"/>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dirty="0"/>
              <a:t>Event Identification</a:t>
            </a:r>
            <a:br>
              <a:rPr lang="en-US" dirty="0"/>
            </a:br>
            <a:r>
              <a:rPr lang="en-US" dirty="0"/>
              <a:t>lsa (tfidf | svd) - cosine similarity</a:t>
            </a:r>
          </a:p>
        </p:txBody>
      </p:sp>
      <p:pic>
        <p:nvPicPr>
          <p:cNvPr id="9" name="Picture 8">
            <a:extLst>
              <a:ext uri="{FF2B5EF4-FFF2-40B4-BE49-F238E27FC236}">
                <a16:creationId xmlns:a16="http://schemas.microsoft.com/office/drawing/2014/main" id="{52798849-4C68-4DF6-98A9-CA3492143428}"/>
              </a:ext>
            </a:extLst>
          </p:cNvPr>
          <p:cNvPicPr>
            <a:picLocks noChangeAspect="1"/>
          </p:cNvPicPr>
          <p:nvPr/>
        </p:nvPicPr>
        <p:blipFill rotWithShape="1">
          <a:blip r:embed="rId3"/>
          <a:srcRect r="19099"/>
          <a:stretch/>
        </p:blipFill>
        <p:spPr>
          <a:xfrm>
            <a:off x="2809411" y="1994111"/>
            <a:ext cx="5439043" cy="1401768"/>
          </a:xfrm>
          <a:prstGeom prst="rect">
            <a:avLst/>
          </a:prstGeom>
          <a:ln w="38100" cap="sq">
            <a:solidFill>
              <a:srgbClr val="638339"/>
            </a:solid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id="{7FFF8183-B2B0-457D-BB07-9E85BFD389C2}"/>
              </a:ext>
            </a:extLst>
          </p:cNvPr>
          <p:cNvPicPr>
            <a:picLocks noChangeAspect="1"/>
          </p:cNvPicPr>
          <p:nvPr/>
        </p:nvPicPr>
        <p:blipFill rotWithShape="1">
          <a:blip r:embed="rId4"/>
          <a:srcRect b="38175"/>
          <a:stretch/>
        </p:blipFill>
        <p:spPr>
          <a:xfrm>
            <a:off x="2809411" y="3588212"/>
            <a:ext cx="5439043" cy="1416055"/>
          </a:xfrm>
          <a:prstGeom prst="rect">
            <a:avLst/>
          </a:prstGeom>
          <a:ln w="38100" cap="sq">
            <a:solidFill>
              <a:schemeClr val="accent6">
                <a:lumMod val="75000"/>
              </a:schemeClr>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1861956F-9135-4E15-9AB8-889CC2913B89}"/>
              </a:ext>
            </a:extLst>
          </p:cNvPr>
          <p:cNvPicPr>
            <a:picLocks noChangeAspect="1"/>
          </p:cNvPicPr>
          <p:nvPr/>
        </p:nvPicPr>
        <p:blipFill>
          <a:blip r:embed="rId5"/>
          <a:stretch>
            <a:fillRect/>
          </a:stretch>
        </p:blipFill>
        <p:spPr>
          <a:xfrm>
            <a:off x="339366" y="1884634"/>
            <a:ext cx="2193740" cy="3173921"/>
          </a:xfrm>
          <a:prstGeom prst="rect">
            <a:avLst/>
          </a:prstGeom>
        </p:spPr>
      </p:pic>
      <p:sp>
        <p:nvSpPr>
          <p:cNvPr id="13" name="TextBox 12">
            <a:extLst>
              <a:ext uri="{FF2B5EF4-FFF2-40B4-BE49-F238E27FC236}">
                <a16:creationId xmlns:a16="http://schemas.microsoft.com/office/drawing/2014/main" id="{080F81E2-84AE-47E8-AE10-FC06A9CEEB63}"/>
              </a:ext>
            </a:extLst>
          </p:cNvPr>
          <p:cNvSpPr txBox="1"/>
          <p:nvPr/>
        </p:nvSpPr>
        <p:spPr>
          <a:xfrm>
            <a:off x="2809410" y="1477707"/>
            <a:ext cx="2874954" cy="461665"/>
          </a:xfrm>
          <a:prstGeom prst="rect">
            <a:avLst/>
          </a:prstGeom>
          <a:noFill/>
        </p:spPr>
        <p:txBody>
          <a:bodyPr wrap="square" rtlCol="0">
            <a:spAutoFit/>
          </a:bodyPr>
          <a:lstStyle/>
          <a:p>
            <a:pPr algn="ctr"/>
            <a:r>
              <a:rPr lang="en-US" sz="1200" b="1" dirty="0"/>
              <a:t>high similarity score on </a:t>
            </a:r>
          </a:p>
          <a:p>
            <a:pPr algn="ctr"/>
            <a:r>
              <a:rPr lang="en-US" sz="1200" b="1" dirty="0"/>
              <a:t>2 subset of event tweets (A1 | A2 )</a:t>
            </a:r>
          </a:p>
        </p:txBody>
      </p:sp>
      <p:sp>
        <p:nvSpPr>
          <p:cNvPr id="14" name="TextBox 13">
            <a:extLst>
              <a:ext uri="{FF2B5EF4-FFF2-40B4-BE49-F238E27FC236}">
                <a16:creationId xmlns:a16="http://schemas.microsoft.com/office/drawing/2014/main" id="{0B50C347-159F-4254-80BF-4AA1B8E17521}"/>
              </a:ext>
            </a:extLst>
          </p:cNvPr>
          <p:cNvSpPr txBox="1"/>
          <p:nvPr/>
        </p:nvSpPr>
        <p:spPr>
          <a:xfrm>
            <a:off x="5629989" y="1477707"/>
            <a:ext cx="2712733" cy="461665"/>
          </a:xfrm>
          <a:prstGeom prst="rect">
            <a:avLst/>
          </a:prstGeom>
          <a:noFill/>
        </p:spPr>
        <p:txBody>
          <a:bodyPr wrap="square" rtlCol="0">
            <a:spAutoFit/>
          </a:bodyPr>
          <a:lstStyle/>
          <a:p>
            <a:pPr algn="ctr"/>
            <a:r>
              <a:rPr lang="en-US" sz="1200" b="1" dirty="0"/>
              <a:t>Low similarity score on </a:t>
            </a:r>
          </a:p>
          <a:p>
            <a:pPr algn="ctr"/>
            <a:r>
              <a:rPr lang="en-US" sz="1200" b="1" dirty="0"/>
              <a:t>2 subset of event tweets (A1 | A2 )</a:t>
            </a:r>
          </a:p>
        </p:txBody>
      </p:sp>
      <p:cxnSp>
        <p:nvCxnSpPr>
          <p:cNvPr id="3" name="Straight Connector 2">
            <a:extLst>
              <a:ext uri="{FF2B5EF4-FFF2-40B4-BE49-F238E27FC236}">
                <a16:creationId xmlns:a16="http://schemas.microsoft.com/office/drawing/2014/main" id="{AF2A22BA-9CDF-4E85-B013-6A5FB91250CB}"/>
              </a:ext>
            </a:extLst>
          </p:cNvPr>
          <p:cNvCxnSpPr>
            <a:cxnSpLocks/>
          </p:cNvCxnSpPr>
          <p:nvPr/>
        </p:nvCxnSpPr>
        <p:spPr>
          <a:xfrm>
            <a:off x="5629989" y="1395167"/>
            <a:ext cx="0" cy="3992252"/>
          </a:xfrm>
          <a:prstGeom prst="line">
            <a:avLst/>
          </a:prstGeom>
          <a:ln w="4445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2DDB465-785B-4062-B739-37376186E5FA}"/>
              </a:ext>
            </a:extLst>
          </p:cNvPr>
          <p:cNvSpPr txBox="1"/>
          <p:nvPr/>
        </p:nvSpPr>
        <p:spPr>
          <a:xfrm>
            <a:off x="2809410" y="1174020"/>
            <a:ext cx="5439043" cy="307777"/>
          </a:xfrm>
          <a:prstGeom prst="rect">
            <a:avLst/>
          </a:prstGeom>
          <a:solidFill>
            <a:schemeClr val="accent1">
              <a:lumMod val="50000"/>
            </a:schemeClr>
          </a:solidFill>
        </p:spPr>
        <p:txBody>
          <a:bodyPr wrap="square" rtlCol="0">
            <a:spAutoFit/>
          </a:bodyPr>
          <a:lstStyle/>
          <a:p>
            <a:pPr algn="ctr"/>
            <a:r>
              <a:rPr lang="en-US" dirty="0">
                <a:solidFill>
                  <a:schemeClr val="accent1">
                    <a:lumMod val="60000"/>
                    <a:lumOff val="40000"/>
                  </a:schemeClr>
                </a:solidFill>
              </a:rPr>
              <a:t>Cosine similarity between 2 subset of event tweets (A1 | A2 )</a:t>
            </a:r>
          </a:p>
        </p:txBody>
      </p:sp>
    </p:spTree>
    <p:extLst>
      <p:ext uri="{BB962C8B-B14F-4D97-AF65-F5344CB8AC3E}">
        <p14:creationId xmlns:p14="http://schemas.microsoft.com/office/powerpoint/2010/main" val="19805944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191976" y="1285886"/>
            <a:ext cx="3770424" cy="680700"/>
          </a:xfrm>
          <a:prstGeom prst="rect">
            <a:avLst/>
          </a:prstGeom>
        </p:spPr>
        <p:txBody>
          <a:bodyPr lIns="91425" tIns="91425" rIns="91425" bIns="91425" anchor="b" anchorCtr="0">
            <a:noAutofit/>
          </a:bodyPr>
          <a:lstStyle/>
          <a:p>
            <a:pPr lvl="0" rtl="0">
              <a:spcBef>
                <a:spcPts val="0"/>
              </a:spcBef>
              <a:buNone/>
            </a:pPr>
            <a:r>
              <a:rPr lang="en-US" dirty="0"/>
              <a:t>POWER of Social Media </a:t>
            </a:r>
            <a:endParaRPr lang="en" dirty="0"/>
          </a:p>
        </p:txBody>
      </p:sp>
      <p:sp>
        <p:nvSpPr>
          <p:cNvPr id="229" name="Shape 229"/>
          <p:cNvSpPr txBox="1">
            <a:spLocks noGrp="1"/>
          </p:cNvSpPr>
          <p:nvPr>
            <p:ph type="body" idx="1"/>
          </p:nvPr>
        </p:nvSpPr>
        <p:spPr>
          <a:xfrm>
            <a:off x="544199" y="2118151"/>
            <a:ext cx="3782961" cy="2521200"/>
          </a:xfrm>
          <a:prstGeom prst="rect">
            <a:avLst/>
          </a:prstGeom>
        </p:spPr>
        <p:txBody>
          <a:bodyPr lIns="91425" tIns="91425" rIns="91425" bIns="91425" anchor="t" anchorCtr="0">
            <a:noAutofit/>
          </a:bodyPr>
          <a:lstStyle/>
          <a:p>
            <a:pPr lvl="0" rtl="0">
              <a:spcBef>
                <a:spcPts val="0"/>
              </a:spcBef>
              <a:buNone/>
            </a:pPr>
            <a:r>
              <a:rPr lang="en-US" dirty="0"/>
              <a:t>Social media started with life sharing; through mail, phone, campus internet…. </a:t>
            </a:r>
          </a:p>
          <a:p>
            <a:pPr lvl="0" rtl="0">
              <a:spcBef>
                <a:spcPts val="0"/>
              </a:spcBef>
              <a:buNone/>
            </a:pPr>
            <a:endParaRPr lang="en-US" dirty="0"/>
          </a:p>
          <a:p>
            <a:pPr lvl="0" rtl="0">
              <a:spcBef>
                <a:spcPts val="0"/>
              </a:spcBef>
              <a:buNone/>
            </a:pPr>
            <a:endParaRPr lang="en-US" dirty="0"/>
          </a:p>
          <a:p>
            <a:pPr lvl="0" rtl="0">
              <a:spcBef>
                <a:spcPts val="0"/>
              </a:spcBef>
              <a:buNone/>
            </a:pPr>
            <a:endParaRPr lang="en-US" dirty="0"/>
          </a:p>
          <a:p>
            <a:pPr lvl="0" rtl="0">
              <a:spcBef>
                <a:spcPts val="0"/>
              </a:spcBef>
              <a:buNone/>
            </a:pPr>
            <a:endParaRPr lang="en-US" dirty="0"/>
          </a:p>
          <a:p>
            <a:pPr lvl="0" algn="r" rtl="0">
              <a:spcBef>
                <a:spcPts val="0"/>
              </a:spcBef>
              <a:buNone/>
            </a:pPr>
            <a:r>
              <a:rPr lang="en-US" dirty="0"/>
              <a:t>……</a:t>
            </a:r>
            <a:r>
              <a:rPr lang="en-US" b="1" dirty="0"/>
              <a:t>And now has gone wild</a:t>
            </a:r>
            <a:r>
              <a:rPr lang="en-US" dirty="0"/>
              <a:t>!! </a:t>
            </a:r>
            <a:endParaRPr lang="en" dirty="0"/>
          </a:p>
        </p:txBody>
      </p:sp>
      <p:pic>
        <p:nvPicPr>
          <p:cNvPr id="1026" name="Picture 2" descr="http://static.wixstatic.com/media/4ae5a3_5346294c1d104de598730b3b3e7226f3.png">
            <a:extLst>
              <a:ext uri="{FF2B5EF4-FFF2-40B4-BE49-F238E27FC236}">
                <a16:creationId xmlns:a16="http://schemas.microsoft.com/office/drawing/2014/main" id="{62C9881E-F1B1-4188-9830-CF3790983E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2355" y="531585"/>
            <a:ext cx="5526374" cy="506141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4" name="Rectangle 3">
            <a:extLst>
              <a:ext uri="{FF2B5EF4-FFF2-40B4-BE49-F238E27FC236}">
                <a16:creationId xmlns:a16="http://schemas.microsoft.com/office/drawing/2014/main" id="{4CF7BA94-AAC1-47F8-9CEB-4151581A8C0D}"/>
              </a:ext>
            </a:extLst>
          </p:cNvPr>
          <p:cNvSpPr/>
          <p:nvPr/>
        </p:nvSpPr>
        <p:spPr>
          <a:xfrm>
            <a:off x="1908928" y="103618"/>
            <a:ext cx="6339526" cy="1015663"/>
          </a:xfrm>
          <a:prstGeom prst="rect">
            <a:avLst/>
          </a:prstGeom>
        </p:spPr>
        <p:txBody>
          <a:bodyPr wrap="square">
            <a:spAutoFit/>
          </a:bodyPr>
          <a:lstStyle/>
          <a:p>
            <a:pPr algn="r"/>
            <a:r>
              <a:rPr lang="en-US" sz="3000" b="1" cap="all" dirty="0">
                <a:solidFill>
                  <a:srgbClr val="3796BF"/>
                </a:solidFill>
                <a:latin typeface="Oswald"/>
                <a:sym typeface="Oswald"/>
              </a:rPr>
              <a:t>Topic modeling</a:t>
            </a:r>
          </a:p>
          <a:p>
            <a:pPr algn="r"/>
            <a:r>
              <a:rPr lang="en-US" sz="3000" b="1" cap="all" dirty="0">
                <a:solidFill>
                  <a:srgbClr val="3796BF"/>
                </a:solidFill>
                <a:latin typeface="Oswald"/>
                <a:sym typeface="Oswald"/>
              </a:rPr>
              <a:t>cosine similarity using TFIDF/SVD</a:t>
            </a:r>
            <a:endParaRPr lang="en-US" dirty="0"/>
          </a:p>
        </p:txBody>
      </p:sp>
      <p:sp>
        <p:nvSpPr>
          <p:cNvPr id="8" name="Title 1">
            <a:extLst>
              <a:ext uri="{FF2B5EF4-FFF2-40B4-BE49-F238E27FC236}">
                <a16:creationId xmlns:a16="http://schemas.microsoft.com/office/drawing/2014/main" id="{714AB464-3E20-461B-9599-E3D6D4FE33A5}"/>
              </a:ext>
            </a:extLst>
          </p:cNvPr>
          <p:cNvSpPr txBox="1">
            <a:spLocks/>
          </p:cNvSpPr>
          <p:nvPr/>
        </p:nvSpPr>
        <p:spPr>
          <a:xfrm>
            <a:off x="3994252" y="-704619"/>
            <a:ext cx="3125197" cy="790623"/>
          </a:xfrm>
          <a:prstGeom prst="rect">
            <a:avLst/>
          </a:prstGeom>
        </p:spPr>
        <p:txBody>
          <a:bodyPr>
            <a:normAutofit fontScale="97500"/>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dirty="0"/>
              <a:t>Event Identification</a:t>
            </a:r>
            <a:br>
              <a:rPr lang="en-US" dirty="0"/>
            </a:br>
            <a:r>
              <a:rPr lang="en-US" dirty="0"/>
              <a:t>lsa (tfidf | svd) - cosine similarity</a:t>
            </a:r>
          </a:p>
        </p:txBody>
      </p:sp>
      <p:pic>
        <p:nvPicPr>
          <p:cNvPr id="2" name="Picture 1">
            <a:extLst>
              <a:ext uri="{FF2B5EF4-FFF2-40B4-BE49-F238E27FC236}">
                <a16:creationId xmlns:a16="http://schemas.microsoft.com/office/drawing/2014/main" id="{A46536FD-DE82-4FA9-B57F-C554E27A4AB3}"/>
              </a:ext>
            </a:extLst>
          </p:cNvPr>
          <p:cNvPicPr>
            <a:picLocks noChangeAspect="1"/>
          </p:cNvPicPr>
          <p:nvPr/>
        </p:nvPicPr>
        <p:blipFill>
          <a:blip r:embed="rId3"/>
          <a:stretch>
            <a:fillRect/>
          </a:stretch>
        </p:blipFill>
        <p:spPr>
          <a:xfrm>
            <a:off x="202675" y="1627367"/>
            <a:ext cx="7041823" cy="3337622"/>
          </a:xfrm>
          <a:prstGeom prst="rect">
            <a:avLst/>
          </a:prstGeom>
        </p:spPr>
      </p:pic>
      <p:sp>
        <p:nvSpPr>
          <p:cNvPr id="5" name="TextBox 4">
            <a:extLst>
              <a:ext uri="{FF2B5EF4-FFF2-40B4-BE49-F238E27FC236}">
                <a16:creationId xmlns:a16="http://schemas.microsoft.com/office/drawing/2014/main" id="{CA4BCFA4-58B1-47A6-A5E9-FB10EFDBED75}"/>
              </a:ext>
            </a:extLst>
          </p:cNvPr>
          <p:cNvSpPr txBox="1"/>
          <p:nvPr/>
        </p:nvSpPr>
        <p:spPr>
          <a:xfrm>
            <a:off x="2865249" y="1008986"/>
            <a:ext cx="5383205" cy="523220"/>
          </a:xfrm>
          <a:prstGeom prst="rect">
            <a:avLst/>
          </a:prstGeom>
          <a:noFill/>
        </p:spPr>
        <p:txBody>
          <a:bodyPr wrap="none" rtlCol="0">
            <a:spAutoFit/>
          </a:bodyPr>
          <a:lstStyle/>
          <a:p>
            <a:pPr algn="r"/>
            <a:r>
              <a:rPr lang="en-US" b="1" dirty="0">
                <a:solidFill>
                  <a:schemeClr val="accent1">
                    <a:lumMod val="75000"/>
                  </a:schemeClr>
                </a:solidFill>
                <a:latin typeface="Roboto Condensed"/>
              </a:rPr>
              <a:t>Plot of tweet vector spaces in </a:t>
            </a:r>
          </a:p>
          <a:p>
            <a:pPr algn="r"/>
            <a:r>
              <a:rPr lang="en-US" b="1" dirty="0">
                <a:solidFill>
                  <a:schemeClr val="accent1">
                    <a:lumMod val="75000"/>
                  </a:schemeClr>
                </a:solidFill>
                <a:latin typeface="Roboto Condensed"/>
              </a:rPr>
              <a:t> top 2 components from singular value decomposition (SVD) </a:t>
            </a:r>
          </a:p>
        </p:txBody>
      </p:sp>
    </p:spTree>
    <p:extLst>
      <p:ext uri="{BB962C8B-B14F-4D97-AF65-F5344CB8AC3E}">
        <p14:creationId xmlns:p14="http://schemas.microsoft.com/office/powerpoint/2010/main" val="27200129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9" name="Shape 309"/>
          <p:cNvSpPr txBox="1">
            <a:spLocks noGrp="1"/>
          </p:cNvSpPr>
          <p:nvPr>
            <p:ph type="body" idx="4294967295"/>
          </p:nvPr>
        </p:nvSpPr>
        <p:spPr>
          <a:xfrm>
            <a:off x="1073021" y="1830425"/>
            <a:ext cx="7128299" cy="2568153"/>
          </a:xfrm>
          <a:prstGeom prst="rect">
            <a:avLst/>
          </a:prstGeom>
        </p:spPr>
        <p:txBody>
          <a:bodyPr lIns="91425" tIns="91425" rIns="91425" bIns="91425" anchor="ctr" anchorCtr="0">
            <a:noAutofit/>
          </a:bodyPr>
          <a:lstStyle/>
          <a:p>
            <a:pPr>
              <a:buNone/>
            </a:pPr>
            <a:r>
              <a:rPr lang="en-US" b="1" dirty="0">
                <a:solidFill>
                  <a:schemeClr val="accent1">
                    <a:lumMod val="75000"/>
                  </a:schemeClr>
                </a:solidFill>
              </a:rPr>
              <a:t>Topic Modeling</a:t>
            </a:r>
          </a:p>
          <a:p>
            <a:r>
              <a:rPr lang="en-US" dirty="0">
                <a:solidFill>
                  <a:schemeClr val="bg1">
                    <a:lumMod val="95000"/>
                  </a:schemeClr>
                </a:solidFill>
              </a:rPr>
              <a:t>Explore other vectorizers such as “tweet2vec”</a:t>
            </a:r>
          </a:p>
          <a:p>
            <a:pPr>
              <a:buNone/>
            </a:pPr>
            <a:r>
              <a:rPr lang="en-US" b="1" dirty="0">
                <a:solidFill>
                  <a:schemeClr val="accent1">
                    <a:lumMod val="75000"/>
                  </a:schemeClr>
                </a:solidFill>
              </a:rPr>
              <a:t>Time Series Analysis</a:t>
            </a:r>
          </a:p>
          <a:p>
            <a:r>
              <a:rPr lang="en-US" dirty="0">
                <a:solidFill>
                  <a:schemeClr val="bg1">
                    <a:lumMod val="95000"/>
                  </a:schemeClr>
                </a:solidFill>
              </a:rPr>
              <a:t>Implement custom Weighted Moving Average</a:t>
            </a:r>
          </a:p>
          <a:p>
            <a:r>
              <a:rPr lang="en-US" dirty="0">
                <a:solidFill>
                  <a:schemeClr val="bg1">
                    <a:lumMod val="95000"/>
                  </a:schemeClr>
                </a:solidFill>
              </a:rPr>
              <a:t>Find optimal learning constant (alpha) for EMV</a:t>
            </a:r>
          </a:p>
          <a:p>
            <a:pPr>
              <a:buNone/>
            </a:pPr>
            <a:r>
              <a:rPr lang="en-US" b="1" dirty="0">
                <a:solidFill>
                  <a:schemeClr val="accent1">
                    <a:lumMod val="75000"/>
                  </a:schemeClr>
                </a:solidFill>
              </a:rPr>
              <a:t>Geospatial Modeling</a:t>
            </a:r>
          </a:p>
          <a:p>
            <a:r>
              <a:rPr lang="en-US" dirty="0">
                <a:solidFill>
                  <a:schemeClr val="bg1"/>
                </a:solidFill>
              </a:rPr>
              <a:t>Expend geographical coverage to more cities and states</a:t>
            </a:r>
          </a:p>
        </p:txBody>
      </p:sp>
      <p:sp>
        <p:nvSpPr>
          <p:cNvPr id="6" name="Shape 188">
            <a:extLst>
              <a:ext uri="{FF2B5EF4-FFF2-40B4-BE49-F238E27FC236}">
                <a16:creationId xmlns:a16="http://schemas.microsoft.com/office/drawing/2014/main" id="{F7F08C99-F8C1-4BF8-A682-88AEAB83F708}"/>
              </a:ext>
            </a:extLst>
          </p:cNvPr>
          <p:cNvSpPr txBox="1">
            <a:spLocks/>
          </p:cNvSpPr>
          <p:nvPr/>
        </p:nvSpPr>
        <p:spPr>
          <a:xfrm>
            <a:off x="1031425" y="1149725"/>
            <a:ext cx="5760300" cy="680700"/>
          </a:xfrm>
          <a:prstGeom prst="rect">
            <a:avLst/>
          </a:prstGeom>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sz="3000" b="1" cap="all" dirty="0">
                <a:solidFill>
                  <a:schemeClr val="accent1">
                    <a:lumMod val="20000"/>
                    <a:lumOff val="80000"/>
                  </a:schemeClr>
                </a:solidFill>
                <a:latin typeface="Oswald"/>
              </a:rPr>
              <a:t>Future work</a:t>
            </a:r>
            <a:endParaRPr lang="en" sz="3000" b="1" cap="all" dirty="0">
              <a:solidFill>
                <a:schemeClr val="accent1">
                  <a:lumMod val="20000"/>
                  <a:lumOff val="80000"/>
                </a:schemeClr>
              </a:solidFill>
              <a:latin typeface="Oswald"/>
            </a:endParaRPr>
          </a:p>
        </p:txBody>
      </p:sp>
    </p:spTree>
    <p:extLst>
      <p:ext uri="{BB962C8B-B14F-4D97-AF65-F5344CB8AC3E}">
        <p14:creationId xmlns:p14="http://schemas.microsoft.com/office/powerpoint/2010/main" val="16714494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ctrTitle" idx="4294967295"/>
          </p:nvPr>
        </p:nvSpPr>
        <p:spPr>
          <a:xfrm>
            <a:off x="685800" y="2093550"/>
            <a:ext cx="4924200" cy="719100"/>
          </a:xfrm>
          <a:prstGeom prst="rect">
            <a:avLst/>
          </a:prstGeom>
        </p:spPr>
        <p:txBody>
          <a:bodyPr lIns="91425" tIns="91425" rIns="91425" bIns="91425" anchor="b" anchorCtr="0">
            <a:noAutofit/>
          </a:bodyPr>
          <a:lstStyle/>
          <a:p>
            <a:pPr lvl="0">
              <a:spcBef>
                <a:spcPts val="0"/>
              </a:spcBef>
              <a:buNone/>
            </a:pPr>
            <a:r>
              <a:rPr lang="en-US" sz="6000" dirty="0">
                <a:solidFill>
                  <a:srgbClr val="FF9900"/>
                </a:solidFill>
              </a:rPr>
              <a:t>THANK YOU</a:t>
            </a:r>
            <a:endParaRPr lang="en" sz="6000" dirty="0">
              <a:solidFill>
                <a:srgbClr val="FF9900"/>
              </a:solidFill>
            </a:endParaRPr>
          </a:p>
        </p:txBody>
      </p:sp>
      <p:sp>
        <p:nvSpPr>
          <p:cNvPr id="171" name="Shape 171"/>
          <p:cNvSpPr txBox="1">
            <a:spLocks noGrp="1"/>
          </p:cNvSpPr>
          <p:nvPr>
            <p:ph type="subTitle" idx="4294967295"/>
          </p:nvPr>
        </p:nvSpPr>
        <p:spPr>
          <a:xfrm>
            <a:off x="735767" y="2538730"/>
            <a:ext cx="7418882" cy="1953299"/>
          </a:xfrm>
          <a:prstGeom prst="rect">
            <a:avLst/>
          </a:prstGeom>
        </p:spPr>
        <p:txBody>
          <a:bodyPr lIns="91425" tIns="91425" rIns="91425" bIns="91425" anchor="t" anchorCtr="0">
            <a:noAutofit/>
          </a:bodyPr>
          <a:lstStyle/>
          <a:p>
            <a:pPr lvl="0">
              <a:spcBef>
                <a:spcPts val="0"/>
              </a:spcBef>
              <a:buClr>
                <a:schemeClr val="dk1"/>
              </a:buClr>
              <a:buSzPct val="30555"/>
              <a:buFont typeface="Arial"/>
              <a:buNone/>
            </a:pPr>
            <a:r>
              <a:rPr lang="en" dirty="0"/>
              <a:t>You can find me @ </a:t>
            </a:r>
          </a:p>
          <a:p>
            <a:pPr lvl="2">
              <a:spcBef>
                <a:spcPts val="0"/>
              </a:spcBef>
              <a:buClr>
                <a:schemeClr val="dk1"/>
              </a:buClr>
              <a:buSzPct val="30555"/>
              <a:buNone/>
            </a:pPr>
            <a:r>
              <a:rPr lang="en-US" dirty="0"/>
              <a:t>		GitHub:      </a:t>
            </a:r>
            <a:r>
              <a:rPr lang="en-US" b="1" dirty="0"/>
              <a:t>joyce-lin</a:t>
            </a:r>
            <a:endParaRPr lang="en" b="1" dirty="0"/>
          </a:p>
          <a:p>
            <a:pPr lvl="2">
              <a:spcBef>
                <a:spcPts val="0"/>
              </a:spcBef>
              <a:buClr>
                <a:schemeClr val="dk1"/>
              </a:buClr>
              <a:buSzPct val="30555"/>
              <a:buNone/>
            </a:pPr>
            <a:r>
              <a:rPr lang="en" dirty="0"/>
              <a:t>		Linkedin:    </a:t>
            </a:r>
            <a:r>
              <a:rPr lang="en-US" b="1" dirty="0"/>
              <a:t>joyce-ch-lin</a:t>
            </a:r>
          </a:p>
          <a:p>
            <a:pPr lvl="2">
              <a:spcBef>
                <a:spcPts val="0"/>
              </a:spcBef>
              <a:buClr>
                <a:schemeClr val="dk1"/>
              </a:buClr>
              <a:buSzPct val="30555"/>
              <a:buNone/>
            </a:pPr>
            <a:r>
              <a:rPr lang="en-US" dirty="0"/>
              <a:t>		Gmail: 	      </a:t>
            </a:r>
            <a:r>
              <a:rPr lang="en-US" dirty="0">
                <a:hlinkClick r:id="rId3"/>
              </a:rPr>
              <a:t>joyce.ch.lin@gmail.com</a:t>
            </a:r>
            <a:endParaRPr lang="en-US" dirty="0"/>
          </a:p>
          <a:p>
            <a:pPr lvl="2">
              <a:spcBef>
                <a:spcPts val="0"/>
              </a:spcBef>
              <a:buClr>
                <a:schemeClr val="dk1"/>
              </a:buClr>
              <a:buSzPct val="30555"/>
              <a:buNone/>
            </a:pPr>
            <a:r>
              <a:rPr lang="en-US" dirty="0"/>
              <a:t>		GA Profile:</a:t>
            </a:r>
          </a:p>
          <a:p>
            <a:pPr lvl="0">
              <a:spcBef>
                <a:spcPts val="0"/>
              </a:spcBef>
              <a:buClr>
                <a:schemeClr val="dk1"/>
              </a:buClr>
              <a:buSzPct val="30555"/>
              <a:buFont typeface="Arial"/>
              <a:buNone/>
            </a:pPr>
            <a:r>
              <a:rPr lang="en-US" dirty="0"/>
              <a:t>	</a:t>
            </a:r>
            <a:endParaRPr lang="e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4"/>
        <p:cNvGrpSpPr/>
        <p:nvPr/>
      </p:nvGrpSpPr>
      <p:grpSpPr>
        <a:xfrm>
          <a:off x="0" y="0"/>
          <a:ext cx="0" cy="0"/>
          <a:chOff x="0" y="0"/>
          <a:chExt cx="0" cy="0"/>
        </a:xfrm>
      </p:grpSpPr>
      <p:pic>
        <p:nvPicPr>
          <p:cNvPr id="2" name="Picture 1">
            <a:extLst>
              <a:ext uri="{FF2B5EF4-FFF2-40B4-BE49-F238E27FC236}">
                <a16:creationId xmlns:a16="http://schemas.microsoft.com/office/drawing/2014/main" id="{0FF50F12-8A83-4D1D-B2A5-B0636DA668CA}"/>
              </a:ext>
            </a:extLst>
          </p:cNvPr>
          <p:cNvPicPr>
            <a:picLocks noChangeAspect="1"/>
          </p:cNvPicPr>
          <p:nvPr/>
        </p:nvPicPr>
        <p:blipFill>
          <a:blip r:embed="rId4"/>
          <a:stretch>
            <a:fillRect/>
          </a:stretch>
        </p:blipFill>
        <p:spPr>
          <a:xfrm>
            <a:off x="-2904" y="-40066"/>
            <a:ext cx="9146904" cy="5183566"/>
          </a:xfrm>
          <a:prstGeom prst="rect">
            <a:avLst/>
          </a:prstGeom>
        </p:spPr>
      </p:pic>
      <p:sp>
        <p:nvSpPr>
          <p:cNvPr id="235" name="Shape 235"/>
          <p:cNvSpPr txBox="1">
            <a:spLocks noGrp="1"/>
          </p:cNvSpPr>
          <p:nvPr>
            <p:ph type="title" idx="4294967295"/>
          </p:nvPr>
        </p:nvSpPr>
        <p:spPr>
          <a:xfrm>
            <a:off x="575575" y="3255525"/>
            <a:ext cx="4754100" cy="1380000"/>
          </a:xfrm>
          <a:prstGeom prst="rect">
            <a:avLst/>
          </a:prstGeom>
        </p:spPr>
        <p:txBody>
          <a:bodyPr lIns="91425" tIns="91425" rIns="91425" bIns="91425" anchor="b" anchorCtr="0">
            <a:noAutofit/>
          </a:bodyPr>
          <a:lstStyle/>
          <a:p>
            <a:pPr lvl="0" rtl="0">
              <a:spcBef>
                <a:spcPts val="0"/>
              </a:spcBef>
              <a:buNone/>
            </a:pPr>
            <a:r>
              <a:rPr lang="en-US" sz="2400" dirty="0">
                <a:solidFill>
                  <a:srgbClr val="FFFFFF"/>
                </a:solidFill>
                <a:effectLst>
                  <a:outerShdw blurRad="38100" dist="38100" dir="2700000" algn="tl">
                    <a:srgbClr val="000000">
                      <a:alpha val="43137"/>
                    </a:srgbClr>
                  </a:outerShdw>
                </a:effectLst>
              </a:rPr>
              <a:t>End</a:t>
            </a:r>
            <a:endParaRPr lang="en" sz="2400" dirty="0">
              <a:solidFill>
                <a:srgbClr val="FFFFFF"/>
              </a:solidFill>
              <a:effectLst>
                <a:outerShdw blurRad="38100" dist="38100" dir="2700000" algn="tl">
                  <a:srgbClr val="000000">
                    <a:alpha val="43137"/>
                  </a:srgbClr>
                </a:outerShdw>
              </a:effectLs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1031425" y="1149725"/>
            <a:ext cx="5760300" cy="680700"/>
          </a:xfrm>
          <a:prstGeom prst="rect">
            <a:avLst/>
          </a:prstGeom>
        </p:spPr>
        <p:txBody>
          <a:bodyPr lIns="91425" tIns="91425" rIns="91425" bIns="91425" anchor="b" anchorCtr="0">
            <a:noAutofit/>
          </a:bodyPr>
          <a:lstStyle/>
          <a:p>
            <a:pPr lvl="0" rtl="0">
              <a:spcBef>
                <a:spcPts val="0"/>
              </a:spcBef>
              <a:buNone/>
            </a:pPr>
            <a:r>
              <a:rPr lang="en"/>
              <a:t>AND TABLES TO COMPARE DATA</a:t>
            </a:r>
          </a:p>
        </p:txBody>
      </p:sp>
      <p:graphicFrame>
        <p:nvGraphicFramePr>
          <p:cNvPr id="249" name="Shape 249"/>
          <p:cNvGraphicFramePr/>
          <p:nvPr/>
        </p:nvGraphicFramePr>
        <p:xfrm>
          <a:off x="1127500" y="1945481"/>
          <a:ext cx="4675900" cy="2461900"/>
        </p:xfrm>
        <a:graphic>
          <a:graphicData uri="http://schemas.openxmlformats.org/drawingml/2006/table">
            <a:tbl>
              <a:tblPr>
                <a:noFill/>
                <a:tableStyleId>{01DF7B6C-EB0D-402F-9C8F-7CE6C4F6E23B}</a:tableStyleId>
              </a:tblPr>
              <a:tblGrid>
                <a:gridCol w="1168975">
                  <a:extLst>
                    <a:ext uri="{9D8B030D-6E8A-4147-A177-3AD203B41FA5}">
                      <a16:colId xmlns:a16="http://schemas.microsoft.com/office/drawing/2014/main" val="20000"/>
                    </a:ext>
                  </a:extLst>
                </a:gridCol>
                <a:gridCol w="1168975">
                  <a:extLst>
                    <a:ext uri="{9D8B030D-6E8A-4147-A177-3AD203B41FA5}">
                      <a16:colId xmlns:a16="http://schemas.microsoft.com/office/drawing/2014/main" val="20001"/>
                    </a:ext>
                  </a:extLst>
                </a:gridCol>
                <a:gridCol w="1168975">
                  <a:extLst>
                    <a:ext uri="{9D8B030D-6E8A-4147-A177-3AD203B41FA5}">
                      <a16:colId xmlns:a16="http://schemas.microsoft.com/office/drawing/2014/main" val="20002"/>
                    </a:ext>
                  </a:extLst>
                </a:gridCol>
                <a:gridCol w="1168975">
                  <a:extLst>
                    <a:ext uri="{9D8B030D-6E8A-4147-A177-3AD203B41FA5}">
                      <a16:colId xmlns:a16="http://schemas.microsoft.com/office/drawing/2014/main" val="20003"/>
                    </a:ext>
                  </a:extLst>
                </a:gridCol>
              </a:tblGrid>
              <a:tr h="615475">
                <a:tc>
                  <a:txBody>
                    <a:bodyPr/>
                    <a:lstStyle/>
                    <a:p>
                      <a:pPr lvl="0">
                        <a:spcBef>
                          <a:spcPts val="0"/>
                        </a:spcBef>
                        <a:buNone/>
                      </a:pPr>
                      <a:endParaRPr dirty="0">
                        <a:solidFill>
                          <a:srgbClr val="607896"/>
                        </a:solidFill>
                        <a:latin typeface="Roboto Condensed"/>
                        <a:ea typeface="Roboto Condensed"/>
                        <a:cs typeface="Roboto Condensed"/>
                        <a:sym typeface="Roboto Condensed"/>
                      </a:endParaRPr>
                    </a:p>
                  </a:txBody>
                  <a:tcPr marL="91425" marR="91425" marT="68575" marB="68575" anchor="ctr">
                    <a:lnL w="38100" cap="flat" cmpd="sng">
                      <a:solidFill>
                        <a:srgbClr val="C0E7F6"/>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a:spcBef>
                          <a:spcPts val="0"/>
                        </a:spcBef>
                        <a:buNone/>
                      </a:pPr>
                      <a:r>
                        <a:rPr lang="en" sz="1100">
                          <a:solidFill>
                            <a:srgbClr val="607896"/>
                          </a:solidFill>
                          <a:latin typeface="Roboto Condensed"/>
                          <a:ea typeface="Roboto Condensed"/>
                          <a:cs typeface="Roboto Condensed"/>
                          <a:sym typeface="Roboto Condensed"/>
                        </a:rPr>
                        <a:t>A</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a:spcBef>
                          <a:spcPts val="0"/>
                        </a:spcBef>
                        <a:buNone/>
                      </a:pPr>
                      <a:r>
                        <a:rPr lang="en" sz="1100">
                          <a:solidFill>
                            <a:srgbClr val="607896"/>
                          </a:solidFill>
                          <a:latin typeface="Roboto Condensed"/>
                          <a:ea typeface="Roboto Condensed"/>
                          <a:cs typeface="Roboto Condensed"/>
                          <a:sym typeface="Roboto Condensed"/>
                        </a:rPr>
                        <a:t>B</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a:spcBef>
                          <a:spcPts val="0"/>
                        </a:spcBef>
                        <a:buNone/>
                      </a:pPr>
                      <a:r>
                        <a:rPr lang="en" sz="1100">
                          <a:solidFill>
                            <a:srgbClr val="607896"/>
                          </a:solidFill>
                          <a:latin typeface="Roboto Condensed"/>
                          <a:ea typeface="Roboto Condensed"/>
                          <a:cs typeface="Roboto Condensed"/>
                          <a:sym typeface="Roboto Condensed"/>
                        </a:rPr>
                        <a:t>C</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extLst>
                  <a:ext uri="{0D108BD9-81ED-4DB2-BD59-A6C34878D82A}">
                    <a16:rowId xmlns:a16="http://schemas.microsoft.com/office/drawing/2014/main" val="10000"/>
                  </a:ext>
                </a:extLst>
              </a:tr>
              <a:tr h="615475">
                <a:tc>
                  <a:txBody>
                    <a:bodyPr/>
                    <a:lstStyle/>
                    <a:p>
                      <a:pPr lvl="0" algn="r">
                        <a:spcBef>
                          <a:spcPts val="0"/>
                        </a:spcBef>
                        <a:buNone/>
                      </a:pPr>
                      <a:r>
                        <a:rPr lang="en" sz="1100">
                          <a:solidFill>
                            <a:srgbClr val="607896"/>
                          </a:solidFill>
                          <a:latin typeface="Roboto Condensed"/>
                          <a:ea typeface="Roboto Condensed"/>
                          <a:cs typeface="Roboto Condensed"/>
                          <a:sym typeface="Roboto Condensed"/>
                        </a:rPr>
                        <a:t>Yellow</a:t>
                      </a:r>
                    </a:p>
                  </a:txBody>
                  <a:tcPr marL="91425" marR="91425" marT="68575" marB="68575" anchor="ctr">
                    <a:lnL w="38100" cap="flat" cmpd="sng">
                      <a:solidFill>
                        <a:srgbClr val="C0E7F6"/>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a:spcBef>
                          <a:spcPts val="0"/>
                        </a:spcBef>
                        <a:buNone/>
                      </a:pPr>
                      <a:r>
                        <a:rPr lang="en" sz="1800" b="1">
                          <a:solidFill>
                            <a:srgbClr val="607896"/>
                          </a:solidFill>
                          <a:latin typeface="Roboto Condensed"/>
                          <a:ea typeface="Roboto Condensed"/>
                          <a:cs typeface="Roboto Condensed"/>
                          <a:sym typeface="Roboto Condensed"/>
                        </a:rPr>
                        <a:t>10</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a:spcBef>
                          <a:spcPts val="0"/>
                        </a:spcBef>
                        <a:buNone/>
                      </a:pPr>
                      <a:r>
                        <a:rPr lang="en" sz="1800" b="1">
                          <a:solidFill>
                            <a:srgbClr val="607896"/>
                          </a:solidFill>
                          <a:latin typeface="Roboto Condensed"/>
                          <a:ea typeface="Roboto Condensed"/>
                          <a:cs typeface="Roboto Condensed"/>
                          <a:sym typeface="Roboto Condensed"/>
                        </a:rPr>
                        <a:t>20</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a:spcBef>
                          <a:spcPts val="0"/>
                        </a:spcBef>
                        <a:buNone/>
                      </a:pPr>
                      <a:r>
                        <a:rPr lang="en" sz="1800" b="1">
                          <a:solidFill>
                            <a:srgbClr val="607896"/>
                          </a:solidFill>
                          <a:latin typeface="Roboto Condensed"/>
                          <a:ea typeface="Roboto Condensed"/>
                          <a:cs typeface="Roboto Condensed"/>
                          <a:sym typeface="Roboto Condensed"/>
                        </a:rPr>
                        <a:t>7</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extLst>
                  <a:ext uri="{0D108BD9-81ED-4DB2-BD59-A6C34878D82A}">
                    <a16:rowId xmlns:a16="http://schemas.microsoft.com/office/drawing/2014/main" val="10001"/>
                  </a:ext>
                </a:extLst>
              </a:tr>
              <a:tr h="615475">
                <a:tc>
                  <a:txBody>
                    <a:bodyPr/>
                    <a:lstStyle/>
                    <a:p>
                      <a:pPr lvl="0" algn="r">
                        <a:spcBef>
                          <a:spcPts val="0"/>
                        </a:spcBef>
                        <a:buNone/>
                      </a:pPr>
                      <a:r>
                        <a:rPr lang="en" sz="1100">
                          <a:solidFill>
                            <a:srgbClr val="607896"/>
                          </a:solidFill>
                          <a:latin typeface="Roboto Condensed"/>
                          <a:ea typeface="Roboto Condensed"/>
                          <a:cs typeface="Roboto Condensed"/>
                          <a:sym typeface="Roboto Condensed"/>
                        </a:rPr>
                        <a:t>Blue</a:t>
                      </a:r>
                    </a:p>
                  </a:txBody>
                  <a:tcPr marL="91425" marR="91425" marT="68575" marB="68575" anchor="ctr">
                    <a:lnL w="38100" cap="flat" cmpd="sng">
                      <a:solidFill>
                        <a:srgbClr val="C0E7F6"/>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a:spcBef>
                          <a:spcPts val="0"/>
                        </a:spcBef>
                        <a:buNone/>
                      </a:pPr>
                      <a:r>
                        <a:rPr lang="en" sz="1800" b="1">
                          <a:solidFill>
                            <a:srgbClr val="607896"/>
                          </a:solidFill>
                          <a:latin typeface="Roboto Condensed"/>
                          <a:ea typeface="Roboto Condensed"/>
                          <a:cs typeface="Roboto Condensed"/>
                          <a:sym typeface="Roboto Condensed"/>
                        </a:rPr>
                        <a:t>30</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a:spcBef>
                          <a:spcPts val="0"/>
                        </a:spcBef>
                        <a:buNone/>
                      </a:pPr>
                      <a:r>
                        <a:rPr lang="en" sz="1800" b="1">
                          <a:solidFill>
                            <a:srgbClr val="607896"/>
                          </a:solidFill>
                          <a:latin typeface="Roboto Condensed"/>
                          <a:ea typeface="Roboto Condensed"/>
                          <a:cs typeface="Roboto Condensed"/>
                          <a:sym typeface="Roboto Condensed"/>
                        </a:rPr>
                        <a:t>15</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a:spcBef>
                          <a:spcPts val="0"/>
                        </a:spcBef>
                        <a:buNone/>
                      </a:pPr>
                      <a:r>
                        <a:rPr lang="en" sz="1800" b="1">
                          <a:solidFill>
                            <a:srgbClr val="607896"/>
                          </a:solidFill>
                          <a:latin typeface="Roboto Condensed"/>
                          <a:ea typeface="Roboto Condensed"/>
                          <a:cs typeface="Roboto Condensed"/>
                          <a:sym typeface="Roboto Condensed"/>
                        </a:rPr>
                        <a:t>10</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extLst>
                  <a:ext uri="{0D108BD9-81ED-4DB2-BD59-A6C34878D82A}">
                    <a16:rowId xmlns:a16="http://schemas.microsoft.com/office/drawing/2014/main" val="10002"/>
                  </a:ext>
                </a:extLst>
              </a:tr>
              <a:tr h="615475">
                <a:tc>
                  <a:txBody>
                    <a:bodyPr/>
                    <a:lstStyle/>
                    <a:p>
                      <a:pPr lvl="0" algn="r" rtl="0">
                        <a:spcBef>
                          <a:spcPts val="0"/>
                        </a:spcBef>
                        <a:buNone/>
                      </a:pPr>
                      <a:r>
                        <a:rPr lang="en" sz="1100">
                          <a:solidFill>
                            <a:srgbClr val="607896"/>
                          </a:solidFill>
                          <a:latin typeface="Roboto Condensed"/>
                          <a:ea typeface="Roboto Condensed"/>
                          <a:cs typeface="Roboto Condensed"/>
                          <a:sym typeface="Roboto Condensed"/>
                        </a:rPr>
                        <a:t>Orange</a:t>
                      </a:r>
                    </a:p>
                  </a:txBody>
                  <a:tcPr marL="91425" marR="91425" marT="68575" marB="68575" anchor="ctr">
                    <a:lnL w="38100" cap="flat" cmpd="sng">
                      <a:solidFill>
                        <a:srgbClr val="C0E7F6"/>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rtl="0">
                        <a:spcBef>
                          <a:spcPts val="0"/>
                        </a:spcBef>
                        <a:buNone/>
                      </a:pPr>
                      <a:r>
                        <a:rPr lang="en" sz="1800" b="1">
                          <a:solidFill>
                            <a:srgbClr val="607896"/>
                          </a:solidFill>
                          <a:latin typeface="Roboto Condensed"/>
                          <a:ea typeface="Roboto Condensed"/>
                          <a:cs typeface="Roboto Condensed"/>
                          <a:sym typeface="Roboto Condensed"/>
                        </a:rPr>
                        <a:t>5</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rtl="0">
                        <a:spcBef>
                          <a:spcPts val="0"/>
                        </a:spcBef>
                        <a:buNone/>
                      </a:pPr>
                      <a:r>
                        <a:rPr lang="en" sz="1800" b="1">
                          <a:solidFill>
                            <a:srgbClr val="607896"/>
                          </a:solidFill>
                          <a:latin typeface="Roboto Condensed"/>
                          <a:ea typeface="Roboto Condensed"/>
                          <a:cs typeface="Roboto Condensed"/>
                          <a:sym typeface="Roboto Condensed"/>
                        </a:rPr>
                        <a:t>24</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alpha val="0"/>
                        </a:srgbClr>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tc>
                  <a:txBody>
                    <a:bodyPr/>
                    <a:lstStyle/>
                    <a:p>
                      <a:pPr lvl="0" algn="ctr" rtl="0">
                        <a:spcBef>
                          <a:spcPts val="0"/>
                        </a:spcBef>
                        <a:buNone/>
                      </a:pPr>
                      <a:r>
                        <a:rPr lang="en" sz="1800" b="1">
                          <a:solidFill>
                            <a:srgbClr val="607896"/>
                          </a:solidFill>
                          <a:latin typeface="Roboto Condensed"/>
                          <a:ea typeface="Roboto Condensed"/>
                          <a:cs typeface="Roboto Condensed"/>
                          <a:sym typeface="Roboto Condensed"/>
                        </a:rPr>
                        <a:t>16</a:t>
                      </a:r>
                    </a:p>
                  </a:txBody>
                  <a:tcPr marL="91425" marR="91425" marT="68575" marB="68575" anchor="ctr">
                    <a:lnL w="38100" cap="flat" cmpd="sng">
                      <a:solidFill>
                        <a:srgbClr val="C0E7F6">
                          <a:alpha val="0"/>
                        </a:srgbClr>
                      </a:solidFill>
                      <a:prstDash val="solid"/>
                      <a:round/>
                      <a:headEnd type="none" w="med" len="med"/>
                      <a:tailEnd type="none" w="med" len="med"/>
                    </a:lnL>
                    <a:lnR w="38100" cap="flat" cmpd="sng">
                      <a:solidFill>
                        <a:srgbClr val="C0E7F6"/>
                      </a:solidFill>
                      <a:prstDash val="solid"/>
                      <a:round/>
                      <a:headEnd type="none" w="med" len="med"/>
                      <a:tailEnd type="none" w="med" len="med"/>
                    </a:lnR>
                    <a:lnT w="38100" cap="flat" cmpd="sng">
                      <a:solidFill>
                        <a:srgbClr val="C0E7F6"/>
                      </a:solidFill>
                      <a:prstDash val="solid"/>
                      <a:round/>
                      <a:headEnd type="none" w="med" len="med"/>
                      <a:tailEnd type="none" w="med" len="med"/>
                    </a:lnT>
                    <a:lnB w="38100" cap="flat" cmpd="sng">
                      <a:solidFill>
                        <a:srgbClr val="C0E7F6"/>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266"/>
        <p:cNvGrpSpPr/>
        <p:nvPr/>
      </p:nvGrpSpPr>
      <p:grpSpPr>
        <a:xfrm>
          <a:off x="0" y="0"/>
          <a:ext cx="0" cy="0"/>
          <a:chOff x="0" y="0"/>
          <a:chExt cx="0" cy="0"/>
        </a:xfrm>
      </p:grpSpPr>
      <p:sp>
        <p:nvSpPr>
          <p:cNvPr id="267" name="Shape 267"/>
          <p:cNvSpPr txBox="1">
            <a:spLocks noGrp="1"/>
          </p:cNvSpPr>
          <p:nvPr>
            <p:ph type="ctrTitle" idx="4294967295"/>
          </p:nvPr>
        </p:nvSpPr>
        <p:spPr>
          <a:xfrm>
            <a:off x="685800" y="2345350"/>
            <a:ext cx="6078900" cy="1159800"/>
          </a:xfrm>
          <a:prstGeom prst="rect">
            <a:avLst/>
          </a:prstGeom>
        </p:spPr>
        <p:txBody>
          <a:bodyPr lIns="91425" tIns="91425" rIns="91425" bIns="91425" anchor="b" anchorCtr="0">
            <a:noAutofit/>
          </a:bodyPr>
          <a:lstStyle/>
          <a:p>
            <a:pPr lvl="0" rtl="0">
              <a:spcBef>
                <a:spcPts val="0"/>
              </a:spcBef>
              <a:buNone/>
            </a:pPr>
            <a:r>
              <a:rPr lang="en" sz="9600">
                <a:solidFill>
                  <a:srgbClr val="FF9900"/>
                </a:solidFill>
              </a:rPr>
              <a:t>89,526,124</a:t>
            </a:r>
          </a:p>
        </p:txBody>
      </p:sp>
      <p:sp>
        <p:nvSpPr>
          <p:cNvPr id="268" name="Shape 268"/>
          <p:cNvSpPr txBox="1">
            <a:spLocks noGrp="1"/>
          </p:cNvSpPr>
          <p:nvPr>
            <p:ph type="subTitle" idx="4294967295"/>
          </p:nvPr>
        </p:nvSpPr>
        <p:spPr>
          <a:xfrm>
            <a:off x="685800" y="3297254"/>
            <a:ext cx="6078900" cy="784800"/>
          </a:xfrm>
          <a:prstGeom prst="rect">
            <a:avLst/>
          </a:prstGeom>
        </p:spPr>
        <p:txBody>
          <a:bodyPr lIns="91425" tIns="91425" rIns="91425" bIns="91425" anchor="t" anchorCtr="0">
            <a:noAutofit/>
          </a:bodyPr>
          <a:lstStyle/>
          <a:p>
            <a:pPr lvl="0" rtl="0">
              <a:spcBef>
                <a:spcPts val="0"/>
              </a:spcBef>
              <a:buNone/>
            </a:pPr>
            <a:r>
              <a:rPr lang="en"/>
              <a:t>Whoa! That’s a big number, aren’t you proud?</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272"/>
        <p:cNvGrpSpPr/>
        <p:nvPr/>
      </p:nvGrpSpPr>
      <p:grpSpPr>
        <a:xfrm>
          <a:off x="0" y="0"/>
          <a:ext cx="0" cy="0"/>
          <a:chOff x="0" y="0"/>
          <a:chExt cx="0" cy="0"/>
        </a:xfrm>
      </p:grpSpPr>
      <p:sp>
        <p:nvSpPr>
          <p:cNvPr id="273" name="Shape 273"/>
          <p:cNvSpPr txBox="1">
            <a:spLocks noGrp="1"/>
          </p:cNvSpPr>
          <p:nvPr>
            <p:ph type="ctrTitle" idx="4294967295"/>
          </p:nvPr>
        </p:nvSpPr>
        <p:spPr>
          <a:xfrm>
            <a:off x="685800" y="952800"/>
            <a:ext cx="3023100" cy="894900"/>
          </a:xfrm>
          <a:prstGeom prst="rect">
            <a:avLst/>
          </a:prstGeom>
        </p:spPr>
        <p:txBody>
          <a:bodyPr lIns="91425" tIns="91425" rIns="91425" bIns="91425" anchor="b" anchorCtr="0">
            <a:noAutofit/>
          </a:bodyPr>
          <a:lstStyle/>
          <a:p>
            <a:pPr lvl="0" algn="l" rtl="0">
              <a:spcBef>
                <a:spcPts val="0"/>
              </a:spcBef>
              <a:buNone/>
            </a:pPr>
            <a:r>
              <a:rPr lang="en" sz="3600">
                <a:solidFill>
                  <a:srgbClr val="81D1EC"/>
                </a:solidFill>
              </a:rPr>
              <a:t>89,526,124$</a:t>
            </a:r>
          </a:p>
        </p:txBody>
      </p:sp>
      <p:sp>
        <p:nvSpPr>
          <p:cNvPr id="274" name="Shape 274"/>
          <p:cNvSpPr txBox="1">
            <a:spLocks noGrp="1"/>
          </p:cNvSpPr>
          <p:nvPr>
            <p:ph type="subTitle" idx="4294967295"/>
          </p:nvPr>
        </p:nvSpPr>
        <p:spPr>
          <a:xfrm>
            <a:off x="685800" y="1563707"/>
            <a:ext cx="3023100" cy="463200"/>
          </a:xfrm>
          <a:prstGeom prst="rect">
            <a:avLst/>
          </a:prstGeom>
        </p:spPr>
        <p:txBody>
          <a:bodyPr lIns="91425" tIns="91425" rIns="91425" bIns="91425" anchor="t" anchorCtr="0">
            <a:noAutofit/>
          </a:bodyPr>
          <a:lstStyle/>
          <a:p>
            <a:pPr lvl="0" algn="l" rtl="0">
              <a:spcBef>
                <a:spcPts val="0"/>
              </a:spcBef>
              <a:buNone/>
            </a:pPr>
            <a:r>
              <a:rPr lang="en" sz="2400">
                <a:solidFill>
                  <a:srgbClr val="81D1EC"/>
                </a:solidFill>
              </a:rPr>
              <a:t>That’s a lot of money</a:t>
            </a:r>
          </a:p>
        </p:txBody>
      </p:sp>
      <p:sp>
        <p:nvSpPr>
          <p:cNvPr id="275" name="Shape 275"/>
          <p:cNvSpPr txBox="1">
            <a:spLocks noGrp="1"/>
          </p:cNvSpPr>
          <p:nvPr>
            <p:ph type="ctrTitle" idx="4294967295"/>
          </p:nvPr>
        </p:nvSpPr>
        <p:spPr>
          <a:xfrm>
            <a:off x="3352800" y="3581692"/>
            <a:ext cx="3023100" cy="894900"/>
          </a:xfrm>
          <a:prstGeom prst="rect">
            <a:avLst/>
          </a:prstGeom>
        </p:spPr>
        <p:txBody>
          <a:bodyPr lIns="91425" tIns="91425" rIns="91425" bIns="91425" anchor="b" anchorCtr="0">
            <a:noAutofit/>
          </a:bodyPr>
          <a:lstStyle/>
          <a:p>
            <a:pPr lvl="0" algn="l" rtl="0">
              <a:spcBef>
                <a:spcPts val="0"/>
              </a:spcBef>
              <a:buNone/>
            </a:pPr>
            <a:r>
              <a:rPr lang="en" sz="3600"/>
              <a:t>100%</a:t>
            </a:r>
          </a:p>
        </p:txBody>
      </p:sp>
      <p:sp>
        <p:nvSpPr>
          <p:cNvPr id="276" name="Shape 276"/>
          <p:cNvSpPr txBox="1">
            <a:spLocks noGrp="1"/>
          </p:cNvSpPr>
          <p:nvPr>
            <p:ph type="subTitle" idx="4294967295"/>
          </p:nvPr>
        </p:nvSpPr>
        <p:spPr>
          <a:xfrm>
            <a:off x="3352800" y="4192600"/>
            <a:ext cx="3023100" cy="463200"/>
          </a:xfrm>
          <a:prstGeom prst="rect">
            <a:avLst/>
          </a:prstGeom>
        </p:spPr>
        <p:txBody>
          <a:bodyPr lIns="91425" tIns="91425" rIns="91425" bIns="91425" anchor="t" anchorCtr="0">
            <a:noAutofit/>
          </a:bodyPr>
          <a:lstStyle/>
          <a:p>
            <a:pPr lvl="0" algn="l" rtl="0">
              <a:spcBef>
                <a:spcPts val="0"/>
              </a:spcBef>
              <a:buNone/>
            </a:pPr>
            <a:r>
              <a:rPr lang="en" sz="2400">
                <a:solidFill>
                  <a:srgbClr val="3796BF"/>
                </a:solidFill>
              </a:rPr>
              <a:t>Total success!</a:t>
            </a:r>
          </a:p>
        </p:txBody>
      </p:sp>
      <p:sp>
        <p:nvSpPr>
          <p:cNvPr id="277" name="Shape 277"/>
          <p:cNvSpPr txBox="1">
            <a:spLocks noGrp="1"/>
          </p:cNvSpPr>
          <p:nvPr>
            <p:ph type="ctrTitle" idx="4294967295"/>
          </p:nvPr>
        </p:nvSpPr>
        <p:spPr>
          <a:xfrm>
            <a:off x="2057400" y="2267246"/>
            <a:ext cx="3023100" cy="894900"/>
          </a:xfrm>
          <a:prstGeom prst="rect">
            <a:avLst/>
          </a:prstGeom>
        </p:spPr>
        <p:txBody>
          <a:bodyPr lIns="91425" tIns="91425" rIns="91425" bIns="91425" anchor="b" anchorCtr="0">
            <a:noAutofit/>
          </a:bodyPr>
          <a:lstStyle/>
          <a:p>
            <a:pPr lvl="0" algn="l" rtl="0">
              <a:spcBef>
                <a:spcPts val="0"/>
              </a:spcBef>
              <a:buNone/>
            </a:pPr>
            <a:r>
              <a:rPr lang="en" sz="3600">
                <a:solidFill>
                  <a:srgbClr val="4BB5D9"/>
                </a:solidFill>
              </a:rPr>
              <a:t>185,244 USERS</a:t>
            </a:r>
          </a:p>
        </p:txBody>
      </p:sp>
      <p:sp>
        <p:nvSpPr>
          <p:cNvPr id="278" name="Shape 278"/>
          <p:cNvSpPr txBox="1">
            <a:spLocks noGrp="1"/>
          </p:cNvSpPr>
          <p:nvPr>
            <p:ph type="subTitle" idx="4294967295"/>
          </p:nvPr>
        </p:nvSpPr>
        <p:spPr>
          <a:xfrm>
            <a:off x="2057400" y="2878154"/>
            <a:ext cx="3023100" cy="463200"/>
          </a:xfrm>
          <a:prstGeom prst="rect">
            <a:avLst/>
          </a:prstGeom>
        </p:spPr>
        <p:txBody>
          <a:bodyPr lIns="91425" tIns="91425" rIns="91425" bIns="91425" anchor="t" anchorCtr="0">
            <a:noAutofit/>
          </a:bodyPr>
          <a:lstStyle/>
          <a:p>
            <a:pPr lvl="0" algn="l" rtl="0">
              <a:spcBef>
                <a:spcPts val="0"/>
              </a:spcBef>
              <a:buNone/>
            </a:pPr>
            <a:r>
              <a:rPr lang="en" sz="2400">
                <a:solidFill>
                  <a:srgbClr val="4BB5D9"/>
                </a:solidFill>
              </a:rPr>
              <a:t>And a lot of users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282"/>
        <p:cNvGrpSpPr/>
        <p:nvPr/>
      </p:nvGrpSpPr>
      <p:grpSpPr>
        <a:xfrm>
          <a:off x="0" y="0"/>
          <a:ext cx="0" cy="0"/>
          <a:chOff x="0" y="0"/>
          <a:chExt cx="0" cy="0"/>
        </a:xfrm>
      </p:grpSpPr>
      <p:sp>
        <p:nvSpPr>
          <p:cNvPr id="283" name="Shape 283"/>
          <p:cNvSpPr txBox="1">
            <a:spLocks noGrp="1"/>
          </p:cNvSpPr>
          <p:nvPr>
            <p:ph type="title"/>
          </p:nvPr>
        </p:nvSpPr>
        <p:spPr>
          <a:xfrm>
            <a:off x="1031425" y="1149725"/>
            <a:ext cx="5760300" cy="680700"/>
          </a:xfrm>
          <a:prstGeom prst="rect">
            <a:avLst/>
          </a:prstGeom>
        </p:spPr>
        <p:txBody>
          <a:bodyPr lIns="91425" tIns="91425" rIns="91425" bIns="91425" anchor="b" anchorCtr="0">
            <a:noAutofit/>
          </a:bodyPr>
          <a:lstStyle/>
          <a:p>
            <a:pPr lvl="0" rtl="0">
              <a:spcBef>
                <a:spcPts val="0"/>
              </a:spcBef>
              <a:buNone/>
            </a:pPr>
            <a:r>
              <a:rPr lang="en"/>
              <a:t>OUR PROCESS IS EASY</a:t>
            </a:r>
          </a:p>
        </p:txBody>
      </p:sp>
      <p:sp>
        <p:nvSpPr>
          <p:cNvPr id="284" name="Shape 284"/>
          <p:cNvSpPr/>
          <p:nvPr/>
        </p:nvSpPr>
        <p:spPr>
          <a:xfrm>
            <a:off x="1154666" y="1909250"/>
            <a:ext cx="2191500" cy="1852200"/>
          </a:xfrm>
          <a:prstGeom prst="homePlate">
            <a:avLst>
              <a:gd name="adj" fmla="val 30129"/>
            </a:avLst>
          </a:prstGeom>
          <a:solidFill>
            <a:srgbClr val="81D1EC"/>
          </a:solidFill>
          <a:ln>
            <a:noFill/>
          </a:ln>
        </p:spPr>
        <p:txBody>
          <a:bodyPr lIns="91425" tIns="91425" rIns="91425" bIns="91425" anchor="ctr" anchorCtr="0">
            <a:noAutofit/>
          </a:bodyPr>
          <a:lstStyle/>
          <a:p>
            <a:pPr lvl="0" algn="ctr">
              <a:spcBef>
                <a:spcPts val="0"/>
              </a:spcBef>
              <a:buNone/>
            </a:pPr>
            <a:r>
              <a:rPr lang="en">
                <a:solidFill>
                  <a:srgbClr val="FFFFFF"/>
                </a:solidFill>
                <a:latin typeface="Roboto Condensed"/>
                <a:ea typeface="Roboto Condensed"/>
                <a:cs typeface="Roboto Condensed"/>
                <a:sym typeface="Roboto Condensed"/>
              </a:rPr>
              <a:t>first</a:t>
            </a:r>
          </a:p>
        </p:txBody>
      </p:sp>
      <p:sp>
        <p:nvSpPr>
          <p:cNvPr id="285" name="Shape 285"/>
          <p:cNvSpPr/>
          <p:nvPr/>
        </p:nvSpPr>
        <p:spPr>
          <a:xfrm>
            <a:off x="2902904" y="1909250"/>
            <a:ext cx="2233800" cy="1852200"/>
          </a:xfrm>
          <a:prstGeom prst="chevron">
            <a:avLst>
              <a:gd name="adj" fmla="val 29853"/>
            </a:avLst>
          </a:prstGeom>
          <a:solidFill>
            <a:srgbClr val="4BB5D9"/>
          </a:solidFill>
          <a:ln>
            <a:noFill/>
          </a:ln>
        </p:spPr>
        <p:txBody>
          <a:bodyPr lIns="91425" tIns="91425" rIns="91425" bIns="91425" anchor="ctr" anchorCtr="0">
            <a:noAutofit/>
          </a:bodyPr>
          <a:lstStyle/>
          <a:p>
            <a:pPr lvl="0" algn="ctr">
              <a:spcBef>
                <a:spcPts val="0"/>
              </a:spcBef>
              <a:buNone/>
            </a:pPr>
            <a:r>
              <a:rPr lang="en">
                <a:solidFill>
                  <a:srgbClr val="FFFFFF"/>
                </a:solidFill>
                <a:latin typeface="Roboto Condensed"/>
                <a:ea typeface="Roboto Condensed"/>
                <a:cs typeface="Roboto Condensed"/>
                <a:sym typeface="Roboto Condensed"/>
              </a:rPr>
              <a:t>second</a:t>
            </a:r>
          </a:p>
        </p:txBody>
      </p:sp>
      <p:sp>
        <p:nvSpPr>
          <p:cNvPr id="286" name="Shape 286"/>
          <p:cNvSpPr/>
          <p:nvPr/>
        </p:nvSpPr>
        <p:spPr>
          <a:xfrm>
            <a:off x="4693288" y="1909250"/>
            <a:ext cx="2233800" cy="1852200"/>
          </a:xfrm>
          <a:prstGeom prst="chevron">
            <a:avLst>
              <a:gd name="adj" fmla="val 29853"/>
            </a:avLst>
          </a:prstGeom>
          <a:solidFill>
            <a:srgbClr val="3796BF"/>
          </a:solidFill>
          <a:ln>
            <a:noFill/>
          </a:ln>
        </p:spPr>
        <p:txBody>
          <a:bodyPr lIns="91425" tIns="91425" rIns="91425" bIns="91425" anchor="ctr" anchorCtr="0">
            <a:noAutofit/>
          </a:bodyPr>
          <a:lstStyle/>
          <a:p>
            <a:pPr lvl="0" algn="ctr">
              <a:spcBef>
                <a:spcPts val="0"/>
              </a:spcBef>
              <a:buNone/>
            </a:pPr>
            <a:r>
              <a:rPr lang="en">
                <a:solidFill>
                  <a:srgbClr val="FFFFFF"/>
                </a:solidFill>
                <a:latin typeface="Roboto Condensed"/>
                <a:ea typeface="Roboto Condensed"/>
                <a:cs typeface="Roboto Condensed"/>
                <a:sym typeface="Roboto Condensed"/>
              </a:rPr>
              <a:t>last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3796BF"/>
        </a:solidFill>
        <a:effectLst/>
      </p:bgPr>
    </p:bg>
    <p:spTree>
      <p:nvGrpSpPr>
        <p:cNvPr id="1" name="Shape 321"/>
        <p:cNvGrpSpPr/>
        <p:nvPr/>
      </p:nvGrpSpPr>
      <p:grpSpPr>
        <a:xfrm>
          <a:off x="0" y="0"/>
          <a:ext cx="0" cy="0"/>
          <a:chOff x="0" y="0"/>
          <a:chExt cx="0" cy="0"/>
        </a:xfrm>
      </p:grpSpPr>
      <p:sp>
        <p:nvSpPr>
          <p:cNvPr id="322" name="Shape 322"/>
          <p:cNvSpPr/>
          <p:nvPr/>
        </p:nvSpPr>
        <p:spPr>
          <a:xfrm>
            <a:off x="4787701" y="535612"/>
            <a:ext cx="2879503" cy="4072344"/>
          </a:xfrm>
          <a:custGeom>
            <a:avLst/>
            <a:gdLst/>
            <a:ahLst/>
            <a:cxnLst/>
            <a:rect l="0" t="0" r="0" b="0"/>
            <a:pathLst>
              <a:path w="60958" h="86210" extrusionOk="0">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solidFill>
            <a:srgbClr val="81D1EC"/>
          </a:solidFill>
          <a:ln w="19050" cap="flat" cmpd="sng">
            <a:solidFill>
              <a:srgbClr val="FFFF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dirty="0"/>
          </a:p>
        </p:txBody>
      </p:sp>
      <p:sp>
        <p:nvSpPr>
          <p:cNvPr id="323" name="Shape 323"/>
          <p:cNvSpPr/>
          <p:nvPr/>
        </p:nvSpPr>
        <p:spPr>
          <a:xfrm>
            <a:off x="4986400" y="910325"/>
            <a:ext cx="2493299" cy="3333599"/>
          </a:xfrm>
          <a:prstGeom prst="rect">
            <a:avLst/>
          </a:prstGeom>
          <a:noFill/>
          <a:ln>
            <a:noFill/>
          </a:ln>
        </p:spPr>
        <p:txBody>
          <a:bodyPr lIns="91425" tIns="91425" rIns="91425" bIns="91425" anchor="ctr" anchorCtr="0">
            <a:noAutofit/>
          </a:bodyPr>
          <a:lstStyle/>
          <a:p>
            <a:pPr lvl="0" algn="ctr" rtl="0">
              <a:spcBef>
                <a:spcPts val="0"/>
              </a:spcBef>
              <a:buNone/>
            </a:pPr>
            <a:r>
              <a:rPr lang="en" sz="1000">
                <a:solidFill>
                  <a:srgbClr val="FFFFFF"/>
                </a:solidFill>
                <a:latin typeface="Roboto Condensed"/>
                <a:ea typeface="Roboto Condensed"/>
                <a:cs typeface="Roboto Condensed"/>
                <a:sym typeface="Roboto Condensed"/>
              </a:rPr>
              <a:t>Place your screenshot here</a:t>
            </a:r>
          </a:p>
        </p:txBody>
      </p:sp>
      <p:sp>
        <p:nvSpPr>
          <p:cNvPr id="324" name="Shape 324"/>
          <p:cNvSpPr txBox="1">
            <a:spLocks noGrp="1"/>
          </p:cNvSpPr>
          <p:nvPr>
            <p:ph type="body" idx="4294967295"/>
          </p:nvPr>
        </p:nvSpPr>
        <p:spPr>
          <a:xfrm>
            <a:off x="1417075" y="0"/>
            <a:ext cx="3141900" cy="5143500"/>
          </a:xfrm>
          <a:prstGeom prst="rect">
            <a:avLst/>
          </a:prstGeom>
        </p:spPr>
        <p:txBody>
          <a:bodyPr lIns="91425" tIns="91425" rIns="91425" bIns="91425" anchor="ctr" anchorCtr="0">
            <a:noAutofit/>
          </a:bodyPr>
          <a:lstStyle/>
          <a:p>
            <a:pPr lvl="0" rtl="0">
              <a:spcBef>
                <a:spcPts val="0"/>
              </a:spcBef>
              <a:buNone/>
            </a:pPr>
            <a:r>
              <a:rPr lang="en" sz="4800">
                <a:solidFill>
                  <a:srgbClr val="FF9900"/>
                </a:solidFill>
                <a:latin typeface="Oswald"/>
                <a:ea typeface="Oswald"/>
                <a:cs typeface="Oswald"/>
                <a:sym typeface="Oswald"/>
              </a:rPr>
              <a:t>TABLET</a:t>
            </a:r>
            <a:r>
              <a:rPr lang="en" sz="4800">
                <a:solidFill>
                  <a:srgbClr val="FFFFFF"/>
                </a:solidFill>
                <a:latin typeface="Oswald"/>
                <a:ea typeface="Oswald"/>
                <a:cs typeface="Oswald"/>
                <a:sym typeface="Oswald"/>
              </a:rPr>
              <a:t> PROJECT</a:t>
            </a:r>
          </a:p>
          <a:p>
            <a:pPr lvl="0" rtl="0">
              <a:spcBef>
                <a:spcPts val="0"/>
              </a:spcBef>
              <a:buNone/>
            </a:pPr>
            <a:r>
              <a:rPr lang="en" sz="1800">
                <a:solidFill>
                  <a:srgbClr val="FFFFFF"/>
                </a:solidFill>
              </a:rPr>
              <a:t>Show and explain your web, app or software projects using these gadget templates.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3796BF"/>
        </a:solidFill>
        <a:effectLst/>
      </p:bgPr>
    </p:bg>
    <p:spTree>
      <p:nvGrpSpPr>
        <p:cNvPr id="1" name="Shape 328"/>
        <p:cNvGrpSpPr/>
        <p:nvPr/>
      </p:nvGrpSpPr>
      <p:grpSpPr>
        <a:xfrm>
          <a:off x="0" y="0"/>
          <a:ext cx="0" cy="0"/>
          <a:chOff x="0" y="0"/>
          <a:chExt cx="0" cy="0"/>
        </a:xfrm>
      </p:grpSpPr>
      <p:sp>
        <p:nvSpPr>
          <p:cNvPr id="329" name="Shape 329"/>
          <p:cNvSpPr/>
          <p:nvPr/>
        </p:nvSpPr>
        <p:spPr>
          <a:xfrm>
            <a:off x="3968600" y="849475"/>
            <a:ext cx="4546140" cy="3539222"/>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81D1EC"/>
          </a:solidFill>
          <a:ln w="19050" cap="flat" cmpd="sng">
            <a:solidFill>
              <a:srgbClr val="FFFF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dirty="0"/>
          </a:p>
        </p:txBody>
      </p:sp>
      <p:sp>
        <p:nvSpPr>
          <p:cNvPr id="330" name="Shape 330"/>
          <p:cNvSpPr/>
          <p:nvPr/>
        </p:nvSpPr>
        <p:spPr>
          <a:xfrm>
            <a:off x="4158833" y="1037417"/>
            <a:ext cx="4165500" cy="2659800"/>
          </a:xfrm>
          <a:prstGeom prst="rect">
            <a:avLst/>
          </a:prstGeom>
          <a:noFill/>
          <a:ln>
            <a:noFill/>
          </a:ln>
        </p:spPr>
        <p:txBody>
          <a:bodyPr lIns="91425" tIns="91425" rIns="91425" bIns="91425" anchor="ctr" anchorCtr="0">
            <a:noAutofit/>
          </a:bodyPr>
          <a:lstStyle/>
          <a:p>
            <a:pPr lvl="0" algn="ctr" rtl="0">
              <a:spcBef>
                <a:spcPts val="0"/>
              </a:spcBef>
              <a:buNone/>
            </a:pPr>
            <a:r>
              <a:rPr lang="en" sz="1000">
                <a:solidFill>
                  <a:srgbClr val="FFFFFF"/>
                </a:solidFill>
                <a:latin typeface="Roboto Condensed"/>
                <a:ea typeface="Roboto Condensed"/>
                <a:cs typeface="Roboto Condensed"/>
                <a:sym typeface="Roboto Condensed"/>
              </a:rPr>
              <a:t>Place your screenshot here</a:t>
            </a:r>
          </a:p>
        </p:txBody>
      </p:sp>
      <p:sp>
        <p:nvSpPr>
          <p:cNvPr id="331" name="Shape 331"/>
          <p:cNvSpPr txBox="1">
            <a:spLocks noGrp="1"/>
          </p:cNvSpPr>
          <p:nvPr>
            <p:ph type="body" idx="4294967295"/>
          </p:nvPr>
        </p:nvSpPr>
        <p:spPr>
          <a:xfrm>
            <a:off x="420650" y="0"/>
            <a:ext cx="3141900" cy="5143500"/>
          </a:xfrm>
          <a:prstGeom prst="rect">
            <a:avLst/>
          </a:prstGeom>
        </p:spPr>
        <p:txBody>
          <a:bodyPr lIns="91425" tIns="91425" rIns="91425" bIns="91425" anchor="ctr" anchorCtr="0">
            <a:noAutofit/>
          </a:bodyPr>
          <a:lstStyle/>
          <a:p>
            <a:pPr lvl="0" rtl="0">
              <a:spcBef>
                <a:spcPts val="0"/>
              </a:spcBef>
              <a:buNone/>
            </a:pPr>
            <a:r>
              <a:rPr lang="en" sz="4800">
                <a:solidFill>
                  <a:srgbClr val="FF9900"/>
                </a:solidFill>
                <a:latin typeface="Oswald"/>
                <a:ea typeface="Oswald"/>
                <a:cs typeface="Oswald"/>
                <a:sym typeface="Oswald"/>
              </a:rPr>
              <a:t>DESKTOP</a:t>
            </a:r>
            <a:r>
              <a:rPr lang="en" sz="4800">
                <a:solidFill>
                  <a:srgbClr val="FFFFFF"/>
                </a:solidFill>
                <a:latin typeface="Oswald"/>
                <a:ea typeface="Oswald"/>
                <a:cs typeface="Oswald"/>
                <a:sym typeface="Oswald"/>
              </a:rPr>
              <a:t> PROJECT</a:t>
            </a:r>
          </a:p>
          <a:p>
            <a:pPr lvl="0" rtl="0">
              <a:spcBef>
                <a:spcPts val="0"/>
              </a:spcBef>
              <a:buNone/>
            </a:pPr>
            <a:r>
              <a:rPr lang="en" sz="1800">
                <a:solidFill>
                  <a:srgbClr val="FFFFFF"/>
                </a:solidFill>
              </a:rPr>
              <a:t>Show and explain your web, app or software projects using these gadget templates.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Shape 213"/>
          <p:cNvSpPr txBox="1">
            <a:spLocks noGrp="1"/>
          </p:cNvSpPr>
          <p:nvPr>
            <p:ph type="body" idx="1"/>
          </p:nvPr>
        </p:nvSpPr>
        <p:spPr>
          <a:xfrm>
            <a:off x="1026712" y="2652725"/>
            <a:ext cx="3060890" cy="1339525"/>
          </a:xfrm>
          <a:prstGeom prst="rect">
            <a:avLst/>
          </a:prstGeom>
        </p:spPr>
        <p:txBody>
          <a:bodyPr lIns="91425" tIns="91425" rIns="91425" bIns="91425" anchor="t" anchorCtr="0">
            <a:noAutofit/>
          </a:bodyPr>
          <a:lstStyle/>
          <a:p>
            <a:pPr lvl="0" rtl="0">
              <a:spcBef>
                <a:spcPts val="0"/>
              </a:spcBef>
              <a:buNone/>
            </a:pPr>
            <a:r>
              <a:rPr lang="en-US" sz="2000" b="1" dirty="0"/>
              <a:t>Question:</a:t>
            </a:r>
          </a:p>
          <a:p>
            <a:pPr lvl="0" rtl="0">
              <a:spcBef>
                <a:spcPts val="0"/>
              </a:spcBef>
              <a:buNone/>
            </a:pPr>
            <a:r>
              <a:rPr lang="en-US" sz="2000" dirty="0"/>
              <a:t>What event do we want to know about?</a:t>
            </a:r>
            <a:endParaRPr lang="en" sz="2000" dirty="0"/>
          </a:p>
        </p:txBody>
      </p:sp>
      <p:sp>
        <p:nvSpPr>
          <p:cNvPr id="214" name="Shape 214"/>
          <p:cNvSpPr txBox="1">
            <a:spLocks noGrp="1"/>
          </p:cNvSpPr>
          <p:nvPr>
            <p:ph type="title"/>
          </p:nvPr>
        </p:nvSpPr>
        <p:spPr>
          <a:xfrm>
            <a:off x="1026711" y="1941575"/>
            <a:ext cx="7278123" cy="680700"/>
          </a:xfrm>
          <a:prstGeom prst="rect">
            <a:avLst/>
          </a:prstGeom>
        </p:spPr>
        <p:txBody>
          <a:bodyPr lIns="91425" tIns="91425" rIns="91425" bIns="91425" anchor="b" anchorCtr="0">
            <a:noAutofit/>
          </a:bodyPr>
          <a:lstStyle/>
          <a:p>
            <a:pPr lvl="0">
              <a:spcBef>
                <a:spcPts val="0"/>
              </a:spcBef>
              <a:buNone/>
            </a:pPr>
            <a:r>
              <a:rPr lang="en-US" cap="all" dirty="0"/>
              <a:t>Goal: </a:t>
            </a:r>
            <a:br>
              <a:rPr lang="en-US" cap="all" dirty="0"/>
            </a:br>
            <a:r>
              <a:rPr lang="en-US" cap="all" dirty="0"/>
              <a:t>Realtime event detection framework</a:t>
            </a:r>
            <a:endParaRPr lang="en" cap="all" dirty="0"/>
          </a:p>
        </p:txBody>
      </p:sp>
      <p:sp>
        <p:nvSpPr>
          <p:cNvPr id="215" name="Shape 215"/>
          <p:cNvSpPr txBox="1">
            <a:spLocks noGrp="1"/>
          </p:cNvSpPr>
          <p:nvPr>
            <p:ph type="body" idx="2"/>
          </p:nvPr>
        </p:nvSpPr>
        <p:spPr>
          <a:xfrm>
            <a:off x="4785537" y="2652725"/>
            <a:ext cx="3254471" cy="1339525"/>
          </a:xfrm>
          <a:prstGeom prst="rect">
            <a:avLst/>
          </a:prstGeom>
        </p:spPr>
        <p:txBody>
          <a:bodyPr lIns="91425" tIns="91425" rIns="91425" bIns="91425" anchor="t" anchorCtr="0">
            <a:noAutofit/>
          </a:bodyPr>
          <a:lstStyle/>
          <a:p>
            <a:pPr lvl="0" rtl="0">
              <a:spcBef>
                <a:spcPts val="0"/>
              </a:spcBef>
              <a:buNone/>
            </a:pPr>
            <a:r>
              <a:rPr lang="en-US" sz="2000" b="1" dirty="0"/>
              <a:t>Questions:</a:t>
            </a:r>
            <a:endParaRPr lang="en" sz="2000" b="1" dirty="0"/>
          </a:p>
          <a:p>
            <a:pPr lvl="0">
              <a:spcBef>
                <a:spcPts val="0"/>
              </a:spcBef>
              <a:buNone/>
            </a:pPr>
            <a:r>
              <a:rPr lang="en-US" sz="2000" dirty="0"/>
              <a:t>How soon can we catch a trending event?</a:t>
            </a:r>
            <a:endParaRPr lang="en" sz="20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335"/>
        <p:cNvGrpSpPr/>
        <p:nvPr/>
      </p:nvGrpSpPr>
      <p:grpSpPr>
        <a:xfrm>
          <a:off x="0" y="0"/>
          <a:ext cx="0" cy="0"/>
          <a:chOff x="0" y="0"/>
          <a:chExt cx="0" cy="0"/>
        </a:xfrm>
      </p:grpSpPr>
      <p:sp>
        <p:nvSpPr>
          <p:cNvPr id="336" name="Shape 336"/>
          <p:cNvSpPr txBox="1">
            <a:spLocks noGrp="1"/>
          </p:cNvSpPr>
          <p:nvPr>
            <p:ph type="ctrTitle" idx="4294967295"/>
          </p:nvPr>
        </p:nvSpPr>
        <p:spPr>
          <a:xfrm>
            <a:off x="685800" y="2093550"/>
            <a:ext cx="4924200" cy="719100"/>
          </a:xfrm>
          <a:prstGeom prst="rect">
            <a:avLst/>
          </a:prstGeom>
        </p:spPr>
        <p:txBody>
          <a:bodyPr lIns="91425" tIns="91425" rIns="91425" bIns="91425" anchor="b" anchorCtr="0">
            <a:noAutofit/>
          </a:bodyPr>
          <a:lstStyle/>
          <a:p>
            <a:pPr lvl="0" rtl="0">
              <a:spcBef>
                <a:spcPts val="0"/>
              </a:spcBef>
              <a:buNone/>
            </a:pPr>
            <a:r>
              <a:rPr lang="en" sz="6000">
                <a:solidFill>
                  <a:srgbClr val="FF9900"/>
                </a:solidFill>
              </a:rPr>
              <a:t>THANKS!</a:t>
            </a:r>
          </a:p>
        </p:txBody>
      </p:sp>
      <p:sp>
        <p:nvSpPr>
          <p:cNvPr id="337" name="Shape 337"/>
          <p:cNvSpPr txBox="1">
            <a:spLocks noGrp="1"/>
          </p:cNvSpPr>
          <p:nvPr>
            <p:ph type="subTitle" idx="4294967295"/>
          </p:nvPr>
        </p:nvSpPr>
        <p:spPr>
          <a:xfrm>
            <a:off x="685800" y="2608684"/>
            <a:ext cx="4924200" cy="1953299"/>
          </a:xfrm>
          <a:prstGeom prst="rect">
            <a:avLst/>
          </a:prstGeom>
        </p:spPr>
        <p:txBody>
          <a:bodyPr lIns="91425" tIns="91425" rIns="91425" bIns="91425" anchor="t" anchorCtr="0">
            <a:noAutofit/>
          </a:bodyPr>
          <a:lstStyle/>
          <a:p>
            <a:pPr lvl="0" rtl="0">
              <a:spcBef>
                <a:spcPts val="0"/>
              </a:spcBef>
              <a:buNone/>
            </a:pPr>
            <a:r>
              <a:rPr lang="en" sz="3600" b="1">
                <a:solidFill>
                  <a:srgbClr val="3796BF"/>
                </a:solidFill>
              </a:rPr>
              <a:t>Any questions?</a:t>
            </a:r>
          </a:p>
          <a:p>
            <a:pPr lvl="0">
              <a:spcBef>
                <a:spcPts val="0"/>
              </a:spcBef>
              <a:buClr>
                <a:schemeClr val="dk1"/>
              </a:buClr>
              <a:buSzPct val="55000"/>
              <a:buFont typeface="Arial"/>
              <a:buNone/>
            </a:pPr>
            <a:r>
              <a:rPr lang="en"/>
              <a:t>You can find me at</a:t>
            </a:r>
          </a:p>
          <a:p>
            <a:pPr marL="457200" lvl="0" indent="-228600" rtl="0">
              <a:spcBef>
                <a:spcPts val="0"/>
              </a:spcBef>
            </a:pPr>
            <a:r>
              <a:rPr lang="en"/>
              <a:t>@username</a:t>
            </a:r>
          </a:p>
          <a:p>
            <a:pPr marL="457200" lvl="0" indent="-228600" rtl="0">
              <a:spcBef>
                <a:spcPts val="0"/>
              </a:spcBef>
            </a:pPr>
            <a:r>
              <a:rPr lang="en"/>
              <a:t>user@mail.me</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347"/>
        <p:cNvGrpSpPr/>
        <p:nvPr/>
      </p:nvGrpSpPr>
      <p:grpSpPr>
        <a:xfrm>
          <a:off x="0" y="0"/>
          <a:ext cx="0" cy="0"/>
          <a:chOff x="0" y="0"/>
          <a:chExt cx="0" cy="0"/>
        </a:xfrm>
      </p:grpSpPr>
      <p:sp>
        <p:nvSpPr>
          <p:cNvPr id="348" name="Shape 348"/>
          <p:cNvSpPr txBox="1">
            <a:spLocks noGrp="1"/>
          </p:cNvSpPr>
          <p:nvPr>
            <p:ph type="title"/>
          </p:nvPr>
        </p:nvSpPr>
        <p:spPr>
          <a:xfrm>
            <a:off x="1031425" y="1149725"/>
            <a:ext cx="5760300" cy="680700"/>
          </a:xfrm>
          <a:prstGeom prst="rect">
            <a:avLst/>
          </a:prstGeom>
        </p:spPr>
        <p:txBody>
          <a:bodyPr lIns="91425" tIns="91425" rIns="91425" bIns="91425" anchor="b" anchorCtr="0">
            <a:noAutofit/>
          </a:bodyPr>
          <a:lstStyle/>
          <a:p>
            <a:pPr lvl="0" rtl="0">
              <a:spcBef>
                <a:spcPts val="0"/>
              </a:spcBef>
              <a:buNone/>
            </a:pPr>
            <a:r>
              <a:rPr lang="en"/>
              <a:t>PRESENTATION DESIGN</a:t>
            </a:r>
          </a:p>
        </p:txBody>
      </p:sp>
      <p:sp>
        <p:nvSpPr>
          <p:cNvPr id="349" name="Shape 349"/>
          <p:cNvSpPr txBox="1">
            <a:spLocks noGrp="1"/>
          </p:cNvSpPr>
          <p:nvPr>
            <p:ph type="body" idx="1"/>
          </p:nvPr>
        </p:nvSpPr>
        <p:spPr>
          <a:xfrm>
            <a:off x="1031425" y="1777125"/>
            <a:ext cx="5760300" cy="2521200"/>
          </a:xfrm>
          <a:prstGeom prst="rect">
            <a:avLst/>
          </a:prstGeom>
        </p:spPr>
        <p:txBody>
          <a:bodyPr lIns="91425" tIns="91425" rIns="91425" bIns="91425" anchor="t" anchorCtr="0">
            <a:noAutofit/>
          </a:bodyPr>
          <a:lstStyle/>
          <a:p>
            <a:pPr lvl="0" rtl="0">
              <a:spcBef>
                <a:spcPts val="0"/>
              </a:spcBef>
              <a:buNone/>
            </a:pPr>
            <a:r>
              <a:rPr lang="en" sz="1400"/>
              <a:t>This presentation uses the following typographies and colors:</a:t>
            </a:r>
          </a:p>
          <a:p>
            <a:pPr marL="457200" lvl="0" indent="-317500" rtl="0">
              <a:lnSpc>
                <a:spcPct val="115000"/>
              </a:lnSpc>
              <a:spcBef>
                <a:spcPts val="0"/>
              </a:spcBef>
              <a:buClr>
                <a:srgbClr val="607896"/>
              </a:buClr>
              <a:buSzPct val="100000"/>
            </a:pPr>
            <a:r>
              <a:rPr lang="en" sz="1400"/>
              <a:t>Titles: </a:t>
            </a:r>
            <a:r>
              <a:rPr lang="en" sz="1400" b="1"/>
              <a:t>Oswald</a:t>
            </a:r>
          </a:p>
          <a:p>
            <a:pPr marL="457200" lvl="0" indent="-317500" rtl="0">
              <a:lnSpc>
                <a:spcPct val="115000"/>
              </a:lnSpc>
              <a:spcBef>
                <a:spcPts val="0"/>
              </a:spcBef>
              <a:buClr>
                <a:srgbClr val="607896"/>
              </a:buClr>
              <a:buSzPct val="100000"/>
            </a:pPr>
            <a:r>
              <a:rPr lang="en" sz="1400"/>
              <a:t>Body copy: </a:t>
            </a:r>
            <a:r>
              <a:rPr lang="en" sz="1400" b="1"/>
              <a:t>Roboto Condensed</a:t>
            </a:r>
          </a:p>
          <a:p>
            <a:pPr lvl="0" rtl="0">
              <a:lnSpc>
                <a:spcPct val="115000"/>
              </a:lnSpc>
              <a:spcBef>
                <a:spcPts val="0"/>
              </a:spcBef>
              <a:buNone/>
            </a:pPr>
            <a:r>
              <a:rPr lang="en" sz="1400"/>
              <a:t>You can download the fonts on these pages:</a:t>
            </a:r>
          </a:p>
          <a:p>
            <a:pPr lvl="0" rtl="0">
              <a:lnSpc>
                <a:spcPct val="115000"/>
              </a:lnSpc>
              <a:spcBef>
                <a:spcPts val="0"/>
              </a:spcBef>
              <a:buNone/>
            </a:pPr>
            <a:r>
              <a:rPr lang="en" sz="1400" u="sng">
                <a:hlinkClick r:id="rId3"/>
              </a:rPr>
              <a:t>https://www.fontsquirrel.com/fonts/oswald</a:t>
            </a:r>
          </a:p>
          <a:p>
            <a:pPr lvl="0" rtl="0">
              <a:lnSpc>
                <a:spcPct val="115000"/>
              </a:lnSpc>
              <a:spcBef>
                <a:spcPts val="0"/>
              </a:spcBef>
              <a:buNone/>
            </a:pPr>
            <a:r>
              <a:rPr lang="en" sz="1400" u="sng">
                <a:hlinkClick r:id="rId4"/>
              </a:rPr>
              <a:t>https://www.fontsquirrel.com/fonts/roboto</a:t>
            </a:r>
          </a:p>
          <a:p>
            <a:pPr lvl="0" rtl="0">
              <a:lnSpc>
                <a:spcPct val="115000"/>
              </a:lnSpc>
              <a:spcBef>
                <a:spcPts val="0"/>
              </a:spcBef>
              <a:buNone/>
            </a:pPr>
            <a:endParaRPr sz="1400" dirty="0"/>
          </a:p>
          <a:p>
            <a:pPr lvl="0" rtl="0">
              <a:lnSpc>
                <a:spcPct val="115000"/>
              </a:lnSpc>
              <a:spcBef>
                <a:spcPts val="0"/>
              </a:spcBef>
              <a:buNone/>
            </a:pPr>
            <a:r>
              <a:rPr lang="en" sz="1400"/>
              <a:t>Dark aqua </a:t>
            </a:r>
            <a:r>
              <a:rPr lang="en" sz="1400" b="1">
                <a:solidFill>
                  <a:srgbClr val="3796BF"/>
                </a:solidFill>
              </a:rPr>
              <a:t>#3796bf</a:t>
            </a:r>
            <a:r>
              <a:rPr lang="en" sz="1400"/>
              <a:t> / Aqua </a:t>
            </a:r>
            <a:r>
              <a:rPr lang="en" sz="1400" b="1">
                <a:solidFill>
                  <a:srgbClr val="4BB5D9"/>
                </a:solidFill>
              </a:rPr>
              <a:t>#4bb5d9</a:t>
            </a:r>
            <a:r>
              <a:rPr lang="en" sz="1400"/>
              <a:t> / Light aqua </a:t>
            </a:r>
            <a:r>
              <a:rPr lang="en" sz="1400" b="1">
                <a:solidFill>
                  <a:srgbClr val="81D1EC"/>
                </a:solidFill>
              </a:rPr>
              <a:t>#81d1ec</a:t>
            </a:r>
          </a:p>
          <a:p>
            <a:pPr lvl="0" rtl="0">
              <a:lnSpc>
                <a:spcPct val="115000"/>
              </a:lnSpc>
              <a:spcBef>
                <a:spcPts val="0"/>
              </a:spcBef>
              <a:buNone/>
            </a:pPr>
            <a:r>
              <a:rPr lang="en" sz="1400"/>
              <a:t>Yolk yellow </a:t>
            </a:r>
            <a:r>
              <a:rPr lang="en" sz="1400" b="1">
                <a:solidFill>
                  <a:srgbClr val="FF9900"/>
                </a:solidFill>
              </a:rPr>
              <a:t>#ff9900</a:t>
            </a:r>
          </a:p>
        </p:txBody>
      </p:sp>
      <p:sp>
        <p:nvSpPr>
          <p:cNvPr id="350" name="Shape 350"/>
          <p:cNvSpPr txBox="1"/>
          <p:nvPr/>
        </p:nvSpPr>
        <p:spPr>
          <a:xfrm>
            <a:off x="1031425" y="4324050"/>
            <a:ext cx="5121000" cy="537900"/>
          </a:xfrm>
          <a:prstGeom prst="rect">
            <a:avLst/>
          </a:prstGeom>
          <a:noFill/>
          <a:ln>
            <a:noFill/>
          </a:ln>
        </p:spPr>
        <p:txBody>
          <a:bodyPr lIns="91425" tIns="91425" rIns="91425" bIns="91425" anchor="t" anchorCtr="0">
            <a:noAutofit/>
          </a:bodyPr>
          <a:lstStyle/>
          <a:p>
            <a:pPr lvl="0" rtl="0">
              <a:spcBef>
                <a:spcPts val="0"/>
              </a:spcBef>
              <a:buClr>
                <a:schemeClr val="dk1"/>
              </a:buClr>
              <a:buSzPct val="110000"/>
              <a:buFont typeface="Arial"/>
              <a:buNone/>
            </a:pPr>
            <a:r>
              <a:rPr lang="en" sz="1000">
                <a:solidFill>
                  <a:srgbClr val="607896"/>
                </a:solidFill>
                <a:latin typeface="Roboto Condensed"/>
                <a:ea typeface="Roboto Condensed"/>
                <a:cs typeface="Roboto Condensed"/>
                <a:sym typeface="Roboto Condensed"/>
              </a:rPr>
              <a:t>You don’t need to keep this slide in your presentation. It’s only here to serve you as a design guide if you need to create new slides or download the fonts to edit the presentation in PowerPoint®</a:t>
            </a:r>
          </a:p>
          <a:p>
            <a:pPr lvl="0" rtl="0">
              <a:spcBef>
                <a:spcPts val="0"/>
              </a:spcBef>
              <a:buClr>
                <a:schemeClr val="dk1"/>
              </a:buClr>
              <a:buFont typeface="Arial"/>
              <a:buNone/>
            </a:pPr>
            <a:endParaRPr sz="1000" dirty="0">
              <a:solidFill>
                <a:srgbClr val="607896"/>
              </a:solidFill>
              <a:latin typeface="Roboto Condensed"/>
              <a:ea typeface="Roboto Condensed"/>
              <a:cs typeface="Roboto Condensed"/>
              <a:sym typeface="Roboto Condensed"/>
            </a:endParaRPr>
          </a:p>
          <a:p>
            <a:pPr lvl="0" rtl="0">
              <a:spcBef>
                <a:spcPts val="0"/>
              </a:spcBef>
              <a:buNone/>
            </a:pPr>
            <a:endParaRPr sz="1000" dirty="0">
              <a:solidFill>
                <a:srgbClr val="607896"/>
              </a:solidFill>
              <a:latin typeface="Roboto Condensed"/>
              <a:ea typeface="Roboto Condensed"/>
              <a:cs typeface="Roboto Condensed"/>
              <a:sym typeface="Roboto Condense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3796BF"/>
        </a:solidFill>
        <a:effectLst/>
      </p:bgPr>
    </p:bg>
    <p:spTree>
      <p:nvGrpSpPr>
        <p:cNvPr id="1" name="Shape 354"/>
        <p:cNvGrpSpPr/>
        <p:nvPr/>
      </p:nvGrpSpPr>
      <p:grpSpPr>
        <a:xfrm>
          <a:off x="0" y="0"/>
          <a:ext cx="0" cy="0"/>
          <a:chOff x="0" y="0"/>
          <a:chExt cx="0" cy="0"/>
        </a:xfrm>
      </p:grpSpPr>
      <p:grpSp>
        <p:nvGrpSpPr>
          <p:cNvPr id="355" name="Shape 355"/>
          <p:cNvGrpSpPr/>
          <p:nvPr/>
        </p:nvGrpSpPr>
        <p:grpSpPr>
          <a:xfrm>
            <a:off x="927304" y="803929"/>
            <a:ext cx="273948" cy="346460"/>
            <a:chOff x="584925" y="238125"/>
            <a:chExt cx="415200" cy="525100"/>
          </a:xfrm>
        </p:grpSpPr>
        <p:sp>
          <p:nvSpPr>
            <p:cNvPr id="356" name="Shape 356"/>
            <p:cNvSpPr/>
            <p:nvPr/>
          </p:nvSpPr>
          <p:spPr>
            <a:xfrm>
              <a:off x="621550" y="299175"/>
              <a:ext cx="378575" cy="464050"/>
            </a:xfrm>
            <a:custGeom>
              <a:avLst/>
              <a:gdLst/>
              <a:ahLst/>
              <a:cxnLst/>
              <a:rect l="0" t="0" r="0" b="0"/>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57" name="Shape 357"/>
            <p:cNvSpPr/>
            <p:nvPr/>
          </p:nvSpPr>
          <p:spPr>
            <a:xfrm>
              <a:off x="633750" y="238125"/>
              <a:ext cx="29350" cy="63500"/>
            </a:xfrm>
            <a:custGeom>
              <a:avLst/>
              <a:gdLst/>
              <a:ahLst/>
              <a:cxnLst/>
              <a:rect l="0" t="0" r="0" b="0"/>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58" name="Shape 358"/>
            <p:cNvSpPr/>
            <p:nvPr/>
          </p:nvSpPr>
          <p:spPr>
            <a:xfrm>
              <a:off x="716800" y="238125"/>
              <a:ext cx="29325" cy="63500"/>
            </a:xfrm>
            <a:custGeom>
              <a:avLst/>
              <a:gdLst/>
              <a:ahLst/>
              <a:cxnLst/>
              <a:rect l="0" t="0" r="0" b="0"/>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59" name="Shape 359"/>
            <p:cNvSpPr/>
            <p:nvPr/>
          </p:nvSpPr>
          <p:spPr>
            <a:xfrm>
              <a:off x="799825" y="238125"/>
              <a:ext cx="29350" cy="63500"/>
            </a:xfrm>
            <a:custGeom>
              <a:avLst/>
              <a:gdLst/>
              <a:ahLst/>
              <a:cxnLst/>
              <a:rect l="0" t="0" r="0" b="0"/>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60" name="Shape 360"/>
            <p:cNvSpPr/>
            <p:nvPr/>
          </p:nvSpPr>
          <p:spPr>
            <a:xfrm>
              <a:off x="882875" y="238125"/>
              <a:ext cx="29325" cy="63500"/>
            </a:xfrm>
            <a:custGeom>
              <a:avLst/>
              <a:gdLst/>
              <a:ahLst/>
              <a:cxnLst/>
              <a:rect l="0" t="0" r="0" b="0"/>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61" name="Shape 361"/>
            <p:cNvSpPr/>
            <p:nvPr/>
          </p:nvSpPr>
          <p:spPr>
            <a:xfrm>
              <a:off x="584925" y="261325"/>
              <a:ext cx="378575" cy="464050"/>
            </a:xfrm>
            <a:custGeom>
              <a:avLst/>
              <a:gdLst/>
              <a:ahLst/>
              <a:cxnLst/>
              <a:rect l="0" t="0" r="0" b="0"/>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362" name="Shape 362"/>
          <p:cNvGrpSpPr/>
          <p:nvPr/>
        </p:nvGrpSpPr>
        <p:grpSpPr>
          <a:xfrm>
            <a:off x="1362376" y="854271"/>
            <a:ext cx="293297" cy="244158"/>
            <a:chOff x="1244325" y="314425"/>
            <a:chExt cx="444525" cy="370050"/>
          </a:xfrm>
        </p:grpSpPr>
        <p:sp>
          <p:nvSpPr>
            <p:cNvPr id="363" name="Shape 363"/>
            <p:cNvSpPr/>
            <p:nvPr/>
          </p:nvSpPr>
          <p:spPr>
            <a:xfrm>
              <a:off x="1388425" y="463425"/>
              <a:ext cx="143525" cy="143500"/>
            </a:xfrm>
            <a:custGeom>
              <a:avLst/>
              <a:gdLst/>
              <a:ahLst/>
              <a:cxnLst/>
              <a:rect l="0" t="0" r="0" b="0"/>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64" name="Shape 364"/>
            <p:cNvSpPr/>
            <p:nvPr/>
          </p:nvSpPr>
          <p:spPr>
            <a:xfrm>
              <a:off x="1244325" y="314425"/>
              <a:ext cx="444525" cy="370050"/>
            </a:xfrm>
            <a:custGeom>
              <a:avLst/>
              <a:gdLst/>
              <a:ahLst/>
              <a:cxnLst/>
              <a:rect l="0" t="0" r="0" b="0"/>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365" name="Shape 365"/>
          <p:cNvGrpSpPr/>
          <p:nvPr/>
        </p:nvGrpSpPr>
        <p:grpSpPr>
          <a:xfrm>
            <a:off x="1813580" y="853067"/>
            <a:ext cx="280415" cy="246567"/>
            <a:chOff x="1928175" y="312600"/>
            <a:chExt cx="425000" cy="373700"/>
          </a:xfrm>
        </p:grpSpPr>
        <p:sp>
          <p:nvSpPr>
            <p:cNvPr id="366" name="Shape 366"/>
            <p:cNvSpPr/>
            <p:nvPr/>
          </p:nvSpPr>
          <p:spPr>
            <a:xfrm>
              <a:off x="1928175" y="312600"/>
              <a:ext cx="425000" cy="373700"/>
            </a:xfrm>
            <a:custGeom>
              <a:avLst/>
              <a:gdLst/>
              <a:ahLst/>
              <a:cxnLst/>
              <a:rect l="0" t="0" r="0" b="0"/>
              <a:pathLst>
                <a:path w="17000" h="14948" extrusionOk="0">
                  <a:moveTo>
                    <a:pt x="16022" y="978"/>
                  </a:moveTo>
                  <a:lnTo>
                    <a:pt x="16022" y="13971"/>
                  </a:lnTo>
                  <a:lnTo>
                    <a:pt x="978" y="13971"/>
                  </a:lnTo>
                  <a:lnTo>
                    <a:pt x="978" y="978"/>
                  </a:lnTo>
                  <a:close/>
                  <a:moveTo>
                    <a:pt x="782" y="1"/>
                  </a:moveTo>
                  <a:lnTo>
                    <a:pt x="636" y="25"/>
                  </a:lnTo>
                  <a:lnTo>
                    <a:pt x="489" y="74"/>
                  </a:lnTo>
                  <a:lnTo>
                    <a:pt x="343" y="147"/>
                  </a:lnTo>
                  <a:lnTo>
                    <a:pt x="221" y="245"/>
                  </a:lnTo>
                  <a:lnTo>
                    <a:pt x="123" y="343"/>
                  </a:lnTo>
                  <a:lnTo>
                    <a:pt x="74" y="489"/>
                  </a:lnTo>
                  <a:lnTo>
                    <a:pt x="25" y="636"/>
                  </a:lnTo>
                  <a:lnTo>
                    <a:pt x="1" y="782"/>
                  </a:lnTo>
                  <a:lnTo>
                    <a:pt x="1" y="14166"/>
                  </a:lnTo>
                  <a:lnTo>
                    <a:pt x="25" y="14313"/>
                  </a:lnTo>
                  <a:lnTo>
                    <a:pt x="74" y="14459"/>
                  </a:lnTo>
                  <a:lnTo>
                    <a:pt x="123" y="14606"/>
                  </a:lnTo>
                  <a:lnTo>
                    <a:pt x="221" y="14703"/>
                  </a:lnTo>
                  <a:lnTo>
                    <a:pt x="343" y="14801"/>
                  </a:lnTo>
                  <a:lnTo>
                    <a:pt x="489" y="14874"/>
                  </a:lnTo>
                  <a:lnTo>
                    <a:pt x="636" y="14923"/>
                  </a:lnTo>
                  <a:lnTo>
                    <a:pt x="782" y="14948"/>
                  </a:lnTo>
                  <a:lnTo>
                    <a:pt x="16218" y="14948"/>
                  </a:lnTo>
                  <a:lnTo>
                    <a:pt x="16364" y="14923"/>
                  </a:lnTo>
                  <a:lnTo>
                    <a:pt x="16511" y="14874"/>
                  </a:lnTo>
                  <a:lnTo>
                    <a:pt x="16657" y="14801"/>
                  </a:lnTo>
                  <a:lnTo>
                    <a:pt x="16779" y="14703"/>
                  </a:lnTo>
                  <a:lnTo>
                    <a:pt x="16877" y="14606"/>
                  </a:lnTo>
                  <a:lnTo>
                    <a:pt x="16926" y="14459"/>
                  </a:lnTo>
                  <a:lnTo>
                    <a:pt x="16975" y="14313"/>
                  </a:lnTo>
                  <a:lnTo>
                    <a:pt x="16999" y="14166"/>
                  </a:lnTo>
                  <a:lnTo>
                    <a:pt x="16999" y="782"/>
                  </a:lnTo>
                  <a:lnTo>
                    <a:pt x="16975" y="636"/>
                  </a:lnTo>
                  <a:lnTo>
                    <a:pt x="16926" y="489"/>
                  </a:lnTo>
                  <a:lnTo>
                    <a:pt x="16877" y="343"/>
                  </a:lnTo>
                  <a:lnTo>
                    <a:pt x="16779" y="245"/>
                  </a:lnTo>
                  <a:lnTo>
                    <a:pt x="16657" y="147"/>
                  </a:lnTo>
                  <a:lnTo>
                    <a:pt x="16511" y="74"/>
                  </a:lnTo>
                  <a:lnTo>
                    <a:pt x="16364" y="25"/>
                  </a:lnTo>
                  <a:lnTo>
                    <a:pt x="1621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67" name="Shape 367"/>
            <p:cNvSpPr/>
            <p:nvPr/>
          </p:nvSpPr>
          <p:spPr>
            <a:xfrm>
              <a:off x="1964825" y="349250"/>
              <a:ext cx="351700" cy="300425"/>
            </a:xfrm>
            <a:custGeom>
              <a:avLst/>
              <a:gdLst/>
              <a:ahLst/>
              <a:cxnLst/>
              <a:rect l="0" t="0" r="0" b="0"/>
              <a:pathLst>
                <a:path w="14068" h="12017" extrusionOk="0">
                  <a:moveTo>
                    <a:pt x="10111" y="1563"/>
                  </a:moveTo>
                  <a:lnTo>
                    <a:pt x="10307" y="1588"/>
                  </a:lnTo>
                  <a:lnTo>
                    <a:pt x="10502" y="1612"/>
                  </a:lnTo>
                  <a:lnTo>
                    <a:pt x="10697" y="1661"/>
                  </a:lnTo>
                  <a:lnTo>
                    <a:pt x="10868" y="1734"/>
                  </a:lnTo>
                  <a:lnTo>
                    <a:pt x="11039" y="1807"/>
                  </a:lnTo>
                  <a:lnTo>
                    <a:pt x="11186" y="1905"/>
                  </a:lnTo>
                  <a:lnTo>
                    <a:pt x="11357" y="2027"/>
                  </a:lnTo>
                  <a:lnTo>
                    <a:pt x="11479" y="2149"/>
                  </a:lnTo>
                  <a:lnTo>
                    <a:pt x="11625" y="2271"/>
                  </a:lnTo>
                  <a:lnTo>
                    <a:pt x="11723" y="2442"/>
                  </a:lnTo>
                  <a:lnTo>
                    <a:pt x="11821" y="2589"/>
                  </a:lnTo>
                  <a:lnTo>
                    <a:pt x="11894" y="2760"/>
                  </a:lnTo>
                  <a:lnTo>
                    <a:pt x="11967" y="2955"/>
                  </a:lnTo>
                  <a:lnTo>
                    <a:pt x="12016" y="3126"/>
                  </a:lnTo>
                  <a:lnTo>
                    <a:pt x="12041" y="3322"/>
                  </a:lnTo>
                  <a:lnTo>
                    <a:pt x="12065" y="3517"/>
                  </a:lnTo>
                  <a:lnTo>
                    <a:pt x="12041" y="3737"/>
                  </a:lnTo>
                  <a:lnTo>
                    <a:pt x="12016" y="3908"/>
                  </a:lnTo>
                  <a:lnTo>
                    <a:pt x="11967" y="4103"/>
                  </a:lnTo>
                  <a:lnTo>
                    <a:pt x="11894" y="4274"/>
                  </a:lnTo>
                  <a:lnTo>
                    <a:pt x="11821" y="4445"/>
                  </a:lnTo>
                  <a:lnTo>
                    <a:pt x="11723" y="4616"/>
                  </a:lnTo>
                  <a:lnTo>
                    <a:pt x="11625" y="4763"/>
                  </a:lnTo>
                  <a:lnTo>
                    <a:pt x="11479" y="4909"/>
                  </a:lnTo>
                  <a:lnTo>
                    <a:pt x="11357" y="5031"/>
                  </a:lnTo>
                  <a:lnTo>
                    <a:pt x="11186" y="5153"/>
                  </a:lnTo>
                  <a:lnTo>
                    <a:pt x="11039" y="5251"/>
                  </a:lnTo>
                  <a:lnTo>
                    <a:pt x="10868" y="5324"/>
                  </a:lnTo>
                  <a:lnTo>
                    <a:pt x="10697" y="5398"/>
                  </a:lnTo>
                  <a:lnTo>
                    <a:pt x="10502" y="5446"/>
                  </a:lnTo>
                  <a:lnTo>
                    <a:pt x="10307" y="5471"/>
                  </a:lnTo>
                  <a:lnTo>
                    <a:pt x="9916" y="5471"/>
                  </a:lnTo>
                  <a:lnTo>
                    <a:pt x="9720" y="5446"/>
                  </a:lnTo>
                  <a:lnTo>
                    <a:pt x="9525" y="5398"/>
                  </a:lnTo>
                  <a:lnTo>
                    <a:pt x="9354" y="5324"/>
                  </a:lnTo>
                  <a:lnTo>
                    <a:pt x="9183" y="5251"/>
                  </a:lnTo>
                  <a:lnTo>
                    <a:pt x="9012" y="5153"/>
                  </a:lnTo>
                  <a:lnTo>
                    <a:pt x="8866" y="5031"/>
                  </a:lnTo>
                  <a:lnTo>
                    <a:pt x="8719" y="4909"/>
                  </a:lnTo>
                  <a:lnTo>
                    <a:pt x="8597" y="4763"/>
                  </a:lnTo>
                  <a:lnTo>
                    <a:pt x="8475" y="4616"/>
                  </a:lnTo>
                  <a:lnTo>
                    <a:pt x="8377" y="4445"/>
                  </a:lnTo>
                  <a:lnTo>
                    <a:pt x="8304" y="4274"/>
                  </a:lnTo>
                  <a:lnTo>
                    <a:pt x="8231" y="4103"/>
                  </a:lnTo>
                  <a:lnTo>
                    <a:pt x="8182" y="3908"/>
                  </a:lnTo>
                  <a:lnTo>
                    <a:pt x="8157" y="3737"/>
                  </a:lnTo>
                  <a:lnTo>
                    <a:pt x="8157" y="3517"/>
                  </a:lnTo>
                  <a:lnTo>
                    <a:pt x="8157" y="3322"/>
                  </a:lnTo>
                  <a:lnTo>
                    <a:pt x="8182" y="3126"/>
                  </a:lnTo>
                  <a:lnTo>
                    <a:pt x="8231" y="2955"/>
                  </a:lnTo>
                  <a:lnTo>
                    <a:pt x="8304" y="2760"/>
                  </a:lnTo>
                  <a:lnTo>
                    <a:pt x="8377" y="2589"/>
                  </a:lnTo>
                  <a:lnTo>
                    <a:pt x="8475" y="2442"/>
                  </a:lnTo>
                  <a:lnTo>
                    <a:pt x="8597" y="2271"/>
                  </a:lnTo>
                  <a:lnTo>
                    <a:pt x="8719" y="2149"/>
                  </a:lnTo>
                  <a:lnTo>
                    <a:pt x="8866" y="2027"/>
                  </a:lnTo>
                  <a:lnTo>
                    <a:pt x="9012" y="1905"/>
                  </a:lnTo>
                  <a:lnTo>
                    <a:pt x="9183" y="1807"/>
                  </a:lnTo>
                  <a:lnTo>
                    <a:pt x="9354" y="1734"/>
                  </a:lnTo>
                  <a:lnTo>
                    <a:pt x="9525" y="1661"/>
                  </a:lnTo>
                  <a:lnTo>
                    <a:pt x="9720" y="1612"/>
                  </a:lnTo>
                  <a:lnTo>
                    <a:pt x="9916" y="1588"/>
                  </a:lnTo>
                  <a:lnTo>
                    <a:pt x="10111" y="1563"/>
                  </a:lnTo>
                  <a:close/>
                  <a:moveTo>
                    <a:pt x="0" y="0"/>
                  </a:moveTo>
                  <a:lnTo>
                    <a:pt x="0" y="9232"/>
                  </a:lnTo>
                  <a:lnTo>
                    <a:pt x="3248" y="5080"/>
                  </a:lnTo>
                  <a:lnTo>
                    <a:pt x="3346" y="4958"/>
                  </a:lnTo>
                  <a:lnTo>
                    <a:pt x="3468" y="4885"/>
                  </a:lnTo>
                  <a:lnTo>
                    <a:pt x="3590" y="4836"/>
                  </a:lnTo>
                  <a:lnTo>
                    <a:pt x="3737" y="4811"/>
                  </a:lnTo>
                  <a:lnTo>
                    <a:pt x="3859" y="4836"/>
                  </a:lnTo>
                  <a:lnTo>
                    <a:pt x="4005" y="4885"/>
                  </a:lnTo>
                  <a:lnTo>
                    <a:pt x="4128" y="4958"/>
                  </a:lnTo>
                  <a:lnTo>
                    <a:pt x="4225" y="5080"/>
                  </a:lnTo>
                  <a:lnTo>
                    <a:pt x="9647" y="12016"/>
                  </a:lnTo>
                  <a:lnTo>
                    <a:pt x="10233" y="12016"/>
                  </a:lnTo>
                  <a:lnTo>
                    <a:pt x="10087" y="11772"/>
                  </a:lnTo>
                  <a:lnTo>
                    <a:pt x="8157" y="9305"/>
                  </a:lnTo>
                  <a:lnTo>
                    <a:pt x="9403" y="7718"/>
                  </a:lnTo>
                  <a:lnTo>
                    <a:pt x="9501" y="7596"/>
                  </a:lnTo>
                  <a:lnTo>
                    <a:pt x="9623" y="7522"/>
                  </a:lnTo>
                  <a:lnTo>
                    <a:pt x="9745" y="7473"/>
                  </a:lnTo>
                  <a:lnTo>
                    <a:pt x="9891" y="7449"/>
                  </a:lnTo>
                  <a:lnTo>
                    <a:pt x="10014" y="7473"/>
                  </a:lnTo>
                  <a:lnTo>
                    <a:pt x="10160" y="7522"/>
                  </a:lnTo>
                  <a:lnTo>
                    <a:pt x="10282" y="7596"/>
                  </a:lnTo>
                  <a:lnTo>
                    <a:pt x="10380" y="7718"/>
                  </a:lnTo>
                  <a:lnTo>
                    <a:pt x="13750" y="12016"/>
                  </a:lnTo>
                  <a:lnTo>
                    <a:pt x="14068" y="12016"/>
                  </a:lnTo>
                  <a:lnTo>
                    <a:pt x="14068"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368" name="Shape 368"/>
          <p:cNvSpPr/>
          <p:nvPr/>
        </p:nvSpPr>
        <p:spPr>
          <a:xfrm>
            <a:off x="2283731" y="844211"/>
            <a:ext cx="229643" cy="264282"/>
          </a:xfrm>
          <a:custGeom>
            <a:avLst/>
            <a:gdLst/>
            <a:ahLst/>
            <a:cxnLst/>
            <a:rect l="0" t="0" r="0" b="0"/>
            <a:pathLst>
              <a:path w="13922" h="16022" extrusionOk="0">
                <a:moveTo>
                  <a:pt x="13922" y="0"/>
                </a:moveTo>
                <a:lnTo>
                  <a:pt x="3249" y="3249"/>
                </a:lnTo>
                <a:lnTo>
                  <a:pt x="3249" y="12651"/>
                </a:lnTo>
                <a:lnTo>
                  <a:pt x="2907" y="12627"/>
                </a:lnTo>
                <a:lnTo>
                  <a:pt x="2565" y="12627"/>
                </a:lnTo>
                <a:lnTo>
                  <a:pt x="2198" y="12676"/>
                </a:lnTo>
                <a:lnTo>
                  <a:pt x="1832" y="12774"/>
                </a:lnTo>
                <a:lnTo>
                  <a:pt x="1612" y="12847"/>
                </a:lnTo>
                <a:lnTo>
                  <a:pt x="1393" y="12945"/>
                </a:lnTo>
                <a:lnTo>
                  <a:pt x="1197" y="13067"/>
                </a:lnTo>
                <a:lnTo>
                  <a:pt x="1002" y="13164"/>
                </a:lnTo>
                <a:lnTo>
                  <a:pt x="806" y="13311"/>
                </a:lnTo>
                <a:lnTo>
                  <a:pt x="660" y="13433"/>
                </a:lnTo>
                <a:lnTo>
                  <a:pt x="513" y="13580"/>
                </a:lnTo>
                <a:lnTo>
                  <a:pt x="391" y="13726"/>
                </a:lnTo>
                <a:lnTo>
                  <a:pt x="269" y="13897"/>
                </a:lnTo>
                <a:lnTo>
                  <a:pt x="171" y="14044"/>
                </a:lnTo>
                <a:lnTo>
                  <a:pt x="98" y="14215"/>
                </a:lnTo>
                <a:lnTo>
                  <a:pt x="49" y="14386"/>
                </a:lnTo>
                <a:lnTo>
                  <a:pt x="25" y="14532"/>
                </a:lnTo>
                <a:lnTo>
                  <a:pt x="0" y="14703"/>
                </a:lnTo>
                <a:lnTo>
                  <a:pt x="25" y="14874"/>
                </a:lnTo>
                <a:lnTo>
                  <a:pt x="49" y="15021"/>
                </a:lnTo>
                <a:lnTo>
                  <a:pt x="123" y="15191"/>
                </a:lnTo>
                <a:lnTo>
                  <a:pt x="196" y="15338"/>
                </a:lnTo>
                <a:lnTo>
                  <a:pt x="293" y="15460"/>
                </a:lnTo>
                <a:lnTo>
                  <a:pt x="416" y="15582"/>
                </a:lnTo>
                <a:lnTo>
                  <a:pt x="562" y="15680"/>
                </a:lnTo>
                <a:lnTo>
                  <a:pt x="709" y="15778"/>
                </a:lnTo>
                <a:lnTo>
                  <a:pt x="880" y="15851"/>
                </a:lnTo>
                <a:lnTo>
                  <a:pt x="1075" y="15924"/>
                </a:lnTo>
                <a:lnTo>
                  <a:pt x="1246" y="15973"/>
                </a:lnTo>
                <a:lnTo>
                  <a:pt x="1466" y="15997"/>
                </a:lnTo>
                <a:lnTo>
                  <a:pt x="1661" y="16022"/>
                </a:lnTo>
                <a:lnTo>
                  <a:pt x="1881" y="16022"/>
                </a:lnTo>
                <a:lnTo>
                  <a:pt x="2101" y="15997"/>
                </a:lnTo>
                <a:lnTo>
                  <a:pt x="2345" y="15973"/>
                </a:lnTo>
                <a:lnTo>
                  <a:pt x="2565" y="15924"/>
                </a:lnTo>
                <a:lnTo>
                  <a:pt x="2809" y="15875"/>
                </a:lnTo>
                <a:lnTo>
                  <a:pt x="3224" y="15704"/>
                </a:lnTo>
                <a:lnTo>
                  <a:pt x="3591" y="15509"/>
                </a:lnTo>
                <a:lnTo>
                  <a:pt x="3908" y="15289"/>
                </a:lnTo>
                <a:lnTo>
                  <a:pt x="4177" y="15021"/>
                </a:lnTo>
                <a:lnTo>
                  <a:pt x="4372" y="14752"/>
                </a:lnTo>
                <a:lnTo>
                  <a:pt x="4470" y="14605"/>
                </a:lnTo>
                <a:lnTo>
                  <a:pt x="4543" y="14459"/>
                </a:lnTo>
                <a:lnTo>
                  <a:pt x="4592" y="14312"/>
                </a:lnTo>
                <a:lnTo>
                  <a:pt x="4616" y="14166"/>
                </a:lnTo>
                <a:lnTo>
                  <a:pt x="4641" y="14019"/>
                </a:lnTo>
                <a:lnTo>
                  <a:pt x="4641" y="13873"/>
                </a:lnTo>
                <a:lnTo>
                  <a:pt x="4641" y="6204"/>
                </a:lnTo>
                <a:lnTo>
                  <a:pt x="12505" y="3737"/>
                </a:lnTo>
                <a:lnTo>
                  <a:pt x="12505" y="10136"/>
                </a:lnTo>
                <a:lnTo>
                  <a:pt x="12187" y="10111"/>
                </a:lnTo>
                <a:lnTo>
                  <a:pt x="11846" y="10111"/>
                </a:lnTo>
                <a:lnTo>
                  <a:pt x="11479" y="10160"/>
                </a:lnTo>
                <a:lnTo>
                  <a:pt x="11113" y="10258"/>
                </a:lnTo>
                <a:lnTo>
                  <a:pt x="10893" y="10331"/>
                </a:lnTo>
                <a:lnTo>
                  <a:pt x="10673" y="10429"/>
                </a:lnTo>
                <a:lnTo>
                  <a:pt x="10453" y="10551"/>
                </a:lnTo>
                <a:lnTo>
                  <a:pt x="10283" y="10649"/>
                </a:lnTo>
                <a:lnTo>
                  <a:pt x="10087" y="10795"/>
                </a:lnTo>
                <a:lnTo>
                  <a:pt x="9941" y="10917"/>
                </a:lnTo>
                <a:lnTo>
                  <a:pt x="9794" y="11064"/>
                </a:lnTo>
                <a:lnTo>
                  <a:pt x="9648" y="11211"/>
                </a:lnTo>
                <a:lnTo>
                  <a:pt x="9550" y="11381"/>
                </a:lnTo>
                <a:lnTo>
                  <a:pt x="9452" y="11528"/>
                </a:lnTo>
                <a:lnTo>
                  <a:pt x="9379" y="11699"/>
                </a:lnTo>
                <a:lnTo>
                  <a:pt x="9330" y="11870"/>
                </a:lnTo>
                <a:lnTo>
                  <a:pt x="9306" y="12016"/>
                </a:lnTo>
                <a:lnTo>
                  <a:pt x="9281" y="12187"/>
                </a:lnTo>
                <a:lnTo>
                  <a:pt x="9306" y="12358"/>
                </a:lnTo>
                <a:lnTo>
                  <a:pt x="9330" y="12505"/>
                </a:lnTo>
                <a:lnTo>
                  <a:pt x="9403" y="12676"/>
                </a:lnTo>
                <a:lnTo>
                  <a:pt x="9477" y="12822"/>
                </a:lnTo>
                <a:lnTo>
                  <a:pt x="9574" y="12945"/>
                </a:lnTo>
                <a:lnTo>
                  <a:pt x="9696" y="13067"/>
                </a:lnTo>
                <a:lnTo>
                  <a:pt x="9843" y="13164"/>
                </a:lnTo>
                <a:lnTo>
                  <a:pt x="9989" y="13262"/>
                </a:lnTo>
                <a:lnTo>
                  <a:pt x="10160" y="13335"/>
                </a:lnTo>
                <a:lnTo>
                  <a:pt x="10331" y="13409"/>
                </a:lnTo>
                <a:lnTo>
                  <a:pt x="10527" y="13457"/>
                </a:lnTo>
                <a:lnTo>
                  <a:pt x="10747" y="13482"/>
                </a:lnTo>
                <a:lnTo>
                  <a:pt x="10942" y="13506"/>
                </a:lnTo>
                <a:lnTo>
                  <a:pt x="11162" y="13506"/>
                </a:lnTo>
                <a:lnTo>
                  <a:pt x="11382" y="13482"/>
                </a:lnTo>
                <a:lnTo>
                  <a:pt x="11626" y="13457"/>
                </a:lnTo>
                <a:lnTo>
                  <a:pt x="11846" y="13409"/>
                </a:lnTo>
                <a:lnTo>
                  <a:pt x="12090" y="13360"/>
                </a:lnTo>
                <a:lnTo>
                  <a:pt x="12456" y="13213"/>
                </a:lnTo>
                <a:lnTo>
                  <a:pt x="12798" y="13042"/>
                </a:lnTo>
                <a:lnTo>
                  <a:pt x="13091" y="12822"/>
                </a:lnTo>
                <a:lnTo>
                  <a:pt x="13360" y="12603"/>
                </a:lnTo>
                <a:lnTo>
                  <a:pt x="13580" y="12358"/>
                </a:lnTo>
                <a:lnTo>
                  <a:pt x="13751" y="12090"/>
                </a:lnTo>
                <a:lnTo>
                  <a:pt x="13848" y="11821"/>
                </a:lnTo>
                <a:lnTo>
                  <a:pt x="13897" y="11675"/>
                </a:lnTo>
                <a:lnTo>
                  <a:pt x="13922" y="11552"/>
                </a:lnTo>
                <a:lnTo>
                  <a:pt x="1392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69" name="Shape 369"/>
          <p:cNvSpPr/>
          <p:nvPr/>
        </p:nvSpPr>
        <p:spPr>
          <a:xfrm>
            <a:off x="2744192" y="845020"/>
            <a:ext cx="198236" cy="262666"/>
          </a:xfrm>
          <a:custGeom>
            <a:avLst/>
            <a:gdLst/>
            <a:ahLst/>
            <a:cxnLst/>
            <a:rect l="0" t="0" r="0" b="0"/>
            <a:pathLst>
              <a:path w="12018" h="15924" extrusionOk="0">
                <a:moveTo>
                  <a:pt x="6278" y="3444"/>
                </a:moveTo>
                <a:lnTo>
                  <a:pt x="6522" y="3493"/>
                </a:lnTo>
                <a:lnTo>
                  <a:pt x="6766" y="3542"/>
                </a:lnTo>
                <a:lnTo>
                  <a:pt x="7010" y="3639"/>
                </a:lnTo>
                <a:lnTo>
                  <a:pt x="7230" y="3737"/>
                </a:lnTo>
                <a:lnTo>
                  <a:pt x="7450" y="3883"/>
                </a:lnTo>
                <a:lnTo>
                  <a:pt x="7645" y="4030"/>
                </a:lnTo>
                <a:lnTo>
                  <a:pt x="7816" y="4201"/>
                </a:lnTo>
                <a:lnTo>
                  <a:pt x="7987" y="4372"/>
                </a:lnTo>
                <a:lnTo>
                  <a:pt x="8134" y="4567"/>
                </a:lnTo>
                <a:lnTo>
                  <a:pt x="8280" y="4787"/>
                </a:lnTo>
                <a:lnTo>
                  <a:pt x="8378" y="5007"/>
                </a:lnTo>
                <a:lnTo>
                  <a:pt x="8476" y="5251"/>
                </a:lnTo>
                <a:lnTo>
                  <a:pt x="8525" y="5495"/>
                </a:lnTo>
                <a:lnTo>
                  <a:pt x="8573" y="5740"/>
                </a:lnTo>
                <a:lnTo>
                  <a:pt x="8573" y="6008"/>
                </a:lnTo>
                <a:lnTo>
                  <a:pt x="8573" y="6277"/>
                </a:lnTo>
                <a:lnTo>
                  <a:pt x="8525" y="6521"/>
                </a:lnTo>
                <a:lnTo>
                  <a:pt x="8476" y="6765"/>
                </a:lnTo>
                <a:lnTo>
                  <a:pt x="8378" y="7010"/>
                </a:lnTo>
                <a:lnTo>
                  <a:pt x="8280" y="7229"/>
                </a:lnTo>
                <a:lnTo>
                  <a:pt x="8134" y="7449"/>
                </a:lnTo>
                <a:lnTo>
                  <a:pt x="7987" y="7645"/>
                </a:lnTo>
                <a:lnTo>
                  <a:pt x="7816" y="7816"/>
                </a:lnTo>
                <a:lnTo>
                  <a:pt x="7645" y="7987"/>
                </a:lnTo>
                <a:lnTo>
                  <a:pt x="7450" y="8133"/>
                </a:lnTo>
                <a:lnTo>
                  <a:pt x="7230" y="8280"/>
                </a:lnTo>
                <a:lnTo>
                  <a:pt x="7010" y="8377"/>
                </a:lnTo>
                <a:lnTo>
                  <a:pt x="6766" y="8475"/>
                </a:lnTo>
                <a:lnTo>
                  <a:pt x="6522" y="8524"/>
                </a:lnTo>
                <a:lnTo>
                  <a:pt x="6278" y="8573"/>
                </a:lnTo>
                <a:lnTo>
                  <a:pt x="5740" y="8573"/>
                </a:lnTo>
                <a:lnTo>
                  <a:pt x="5496" y="8524"/>
                </a:lnTo>
                <a:lnTo>
                  <a:pt x="5252" y="8475"/>
                </a:lnTo>
                <a:lnTo>
                  <a:pt x="5008" y="8377"/>
                </a:lnTo>
                <a:lnTo>
                  <a:pt x="4788" y="8280"/>
                </a:lnTo>
                <a:lnTo>
                  <a:pt x="4568" y="8133"/>
                </a:lnTo>
                <a:lnTo>
                  <a:pt x="4373" y="7987"/>
                </a:lnTo>
                <a:lnTo>
                  <a:pt x="4202" y="7816"/>
                </a:lnTo>
                <a:lnTo>
                  <a:pt x="4031" y="7645"/>
                </a:lnTo>
                <a:lnTo>
                  <a:pt x="3884" y="7449"/>
                </a:lnTo>
                <a:lnTo>
                  <a:pt x="3738" y="7229"/>
                </a:lnTo>
                <a:lnTo>
                  <a:pt x="3640" y="7010"/>
                </a:lnTo>
                <a:lnTo>
                  <a:pt x="3542" y="6765"/>
                </a:lnTo>
                <a:lnTo>
                  <a:pt x="3493" y="6521"/>
                </a:lnTo>
                <a:lnTo>
                  <a:pt x="3445" y="6277"/>
                </a:lnTo>
                <a:lnTo>
                  <a:pt x="3445" y="6008"/>
                </a:lnTo>
                <a:lnTo>
                  <a:pt x="3445" y="5740"/>
                </a:lnTo>
                <a:lnTo>
                  <a:pt x="3493" y="5495"/>
                </a:lnTo>
                <a:lnTo>
                  <a:pt x="3542" y="5251"/>
                </a:lnTo>
                <a:lnTo>
                  <a:pt x="3640" y="5007"/>
                </a:lnTo>
                <a:lnTo>
                  <a:pt x="3738" y="4787"/>
                </a:lnTo>
                <a:lnTo>
                  <a:pt x="3884" y="4567"/>
                </a:lnTo>
                <a:lnTo>
                  <a:pt x="4031" y="4372"/>
                </a:lnTo>
                <a:lnTo>
                  <a:pt x="4202" y="4201"/>
                </a:lnTo>
                <a:lnTo>
                  <a:pt x="4373" y="4030"/>
                </a:lnTo>
                <a:lnTo>
                  <a:pt x="4568" y="3883"/>
                </a:lnTo>
                <a:lnTo>
                  <a:pt x="4788" y="3737"/>
                </a:lnTo>
                <a:lnTo>
                  <a:pt x="5008" y="3639"/>
                </a:lnTo>
                <a:lnTo>
                  <a:pt x="5252" y="3542"/>
                </a:lnTo>
                <a:lnTo>
                  <a:pt x="5496" y="3493"/>
                </a:lnTo>
                <a:lnTo>
                  <a:pt x="5740" y="3444"/>
                </a:lnTo>
                <a:close/>
                <a:moveTo>
                  <a:pt x="5691" y="0"/>
                </a:moveTo>
                <a:lnTo>
                  <a:pt x="5398" y="25"/>
                </a:lnTo>
                <a:lnTo>
                  <a:pt x="5105" y="73"/>
                </a:lnTo>
                <a:lnTo>
                  <a:pt x="4788" y="122"/>
                </a:lnTo>
                <a:lnTo>
                  <a:pt x="4519" y="196"/>
                </a:lnTo>
                <a:lnTo>
                  <a:pt x="4226" y="269"/>
                </a:lnTo>
                <a:lnTo>
                  <a:pt x="3664" y="464"/>
                </a:lnTo>
                <a:lnTo>
                  <a:pt x="3152" y="733"/>
                </a:lnTo>
                <a:lnTo>
                  <a:pt x="2639" y="1026"/>
                </a:lnTo>
                <a:lnTo>
                  <a:pt x="2199" y="1368"/>
                </a:lnTo>
                <a:lnTo>
                  <a:pt x="1759" y="1759"/>
                </a:lnTo>
                <a:lnTo>
                  <a:pt x="1369" y="2198"/>
                </a:lnTo>
                <a:lnTo>
                  <a:pt x="1027" y="2638"/>
                </a:lnTo>
                <a:lnTo>
                  <a:pt x="734" y="3151"/>
                </a:lnTo>
                <a:lnTo>
                  <a:pt x="465" y="3664"/>
                </a:lnTo>
                <a:lnTo>
                  <a:pt x="270" y="4225"/>
                </a:lnTo>
                <a:lnTo>
                  <a:pt x="196" y="4518"/>
                </a:lnTo>
                <a:lnTo>
                  <a:pt x="123" y="4787"/>
                </a:lnTo>
                <a:lnTo>
                  <a:pt x="74" y="5105"/>
                </a:lnTo>
                <a:lnTo>
                  <a:pt x="25" y="5398"/>
                </a:lnTo>
                <a:lnTo>
                  <a:pt x="1" y="5691"/>
                </a:lnTo>
                <a:lnTo>
                  <a:pt x="1" y="6008"/>
                </a:lnTo>
                <a:lnTo>
                  <a:pt x="25" y="6448"/>
                </a:lnTo>
                <a:lnTo>
                  <a:pt x="74" y="6887"/>
                </a:lnTo>
                <a:lnTo>
                  <a:pt x="147" y="7352"/>
                </a:lnTo>
                <a:lnTo>
                  <a:pt x="270" y="7791"/>
                </a:lnTo>
                <a:lnTo>
                  <a:pt x="392" y="8231"/>
                </a:lnTo>
                <a:lnTo>
                  <a:pt x="563" y="8670"/>
                </a:lnTo>
                <a:lnTo>
                  <a:pt x="734" y="9110"/>
                </a:lnTo>
                <a:lnTo>
                  <a:pt x="929" y="9550"/>
                </a:lnTo>
                <a:lnTo>
                  <a:pt x="1149" y="9965"/>
                </a:lnTo>
                <a:lnTo>
                  <a:pt x="1393" y="10404"/>
                </a:lnTo>
                <a:lnTo>
                  <a:pt x="1906" y="11210"/>
                </a:lnTo>
                <a:lnTo>
                  <a:pt x="2443" y="11992"/>
                </a:lnTo>
                <a:lnTo>
                  <a:pt x="3005" y="12725"/>
                </a:lnTo>
                <a:lnTo>
                  <a:pt x="3567" y="13408"/>
                </a:lnTo>
                <a:lnTo>
                  <a:pt x="4104" y="14019"/>
                </a:lnTo>
                <a:lnTo>
                  <a:pt x="4617" y="14581"/>
                </a:lnTo>
                <a:lnTo>
                  <a:pt x="5081" y="15045"/>
                </a:lnTo>
                <a:lnTo>
                  <a:pt x="5740" y="15680"/>
                </a:lnTo>
                <a:lnTo>
                  <a:pt x="6009" y="15924"/>
                </a:lnTo>
                <a:lnTo>
                  <a:pt x="6278" y="15680"/>
                </a:lnTo>
                <a:lnTo>
                  <a:pt x="6937" y="15045"/>
                </a:lnTo>
                <a:lnTo>
                  <a:pt x="7401" y="14581"/>
                </a:lnTo>
                <a:lnTo>
                  <a:pt x="7914" y="14019"/>
                </a:lnTo>
                <a:lnTo>
                  <a:pt x="8451" y="13408"/>
                </a:lnTo>
                <a:lnTo>
                  <a:pt x="9013" y="12725"/>
                </a:lnTo>
                <a:lnTo>
                  <a:pt x="9575" y="11992"/>
                </a:lnTo>
                <a:lnTo>
                  <a:pt x="10112" y="11210"/>
                </a:lnTo>
                <a:lnTo>
                  <a:pt x="10625" y="10404"/>
                </a:lnTo>
                <a:lnTo>
                  <a:pt x="10869" y="9965"/>
                </a:lnTo>
                <a:lnTo>
                  <a:pt x="11089" y="9550"/>
                </a:lnTo>
                <a:lnTo>
                  <a:pt x="11284" y="9110"/>
                </a:lnTo>
                <a:lnTo>
                  <a:pt x="11455" y="8670"/>
                </a:lnTo>
                <a:lnTo>
                  <a:pt x="11626" y="8231"/>
                </a:lnTo>
                <a:lnTo>
                  <a:pt x="11748" y="7791"/>
                </a:lnTo>
                <a:lnTo>
                  <a:pt x="11871" y="7352"/>
                </a:lnTo>
                <a:lnTo>
                  <a:pt x="11944" y="6887"/>
                </a:lnTo>
                <a:lnTo>
                  <a:pt x="11993" y="6448"/>
                </a:lnTo>
                <a:lnTo>
                  <a:pt x="12017" y="6008"/>
                </a:lnTo>
                <a:lnTo>
                  <a:pt x="12017" y="5691"/>
                </a:lnTo>
                <a:lnTo>
                  <a:pt x="11993" y="5398"/>
                </a:lnTo>
                <a:lnTo>
                  <a:pt x="11944" y="5105"/>
                </a:lnTo>
                <a:lnTo>
                  <a:pt x="11895" y="4787"/>
                </a:lnTo>
                <a:lnTo>
                  <a:pt x="11822" y="4518"/>
                </a:lnTo>
                <a:lnTo>
                  <a:pt x="11748" y="4225"/>
                </a:lnTo>
                <a:lnTo>
                  <a:pt x="11553" y="3664"/>
                </a:lnTo>
                <a:lnTo>
                  <a:pt x="11284" y="3151"/>
                </a:lnTo>
                <a:lnTo>
                  <a:pt x="10991" y="2638"/>
                </a:lnTo>
                <a:lnTo>
                  <a:pt x="10649" y="2198"/>
                </a:lnTo>
                <a:lnTo>
                  <a:pt x="10259" y="1759"/>
                </a:lnTo>
                <a:lnTo>
                  <a:pt x="9819" y="1368"/>
                </a:lnTo>
                <a:lnTo>
                  <a:pt x="9379" y="1026"/>
                </a:lnTo>
                <a:lnTo>
                  <a:pt x="8866" y="733"/>
                </a:lnTo>
                <a:lnTo>
                  <a:pt x="8354" y="464"/>
                </a:lnTo>
                <a:lnTo>
                  <a:pt x="7792" y="269"/>
                </a:lnTo>
                <a:lnTo>
                  <a:pt x="7499" y="196"/>
                </a:lnTo>
                <a:lnTo>
                  <a:pt x="7230" y="122"/>
                </a:lnTo>
                <a:lnTo>
                  <a:pt x="6913" y="73"/>
                </a:lnTo>
                <a:lnTo>
                  <a:pt x="6620" y="25"/>
                </a:lnTo>
                <a:lnTo>
                  <a:pt x="632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370" name="Shape 370"/>
          <p:cNvGrpSpPr/>
          <p:nvPr/>
        </p:nvGrpSpPr>
        <p:grpSpPr>
          <a:xfrm>
            <a:off x="3126895" y="840185"/>
            <a:ext cx="322312" cy="272348"/>
            <a:chOff x="3918650" y="293075"/>
            <a:chExt cx="488500" cy="412775"/>
          </a:xfrm>
        </p:grpSpPr>
        <p:sp>
          <p:nvSpPr>
            <p:cNvPr id="371" name="Shape 371"/>
            <p:cNvSpPr/>
            <p:nvPr/>
          </p:nvSpPr>
          <p:spPr>
            <a:xfrm>
              <a:off x="4085350" y="293675"/>
              <a:ext cx="154500" cy="412175"/>
            </a:xfrm>
            <a:custGeom>
              <a:avLst/>
              <a:gdLst/>
              <a:ahLst/>
              <a:cxnLst/>
              <a:rect l="0" t="0" r="0" b="0"/>
              <a:pathLst>
                <a:path w="6180" h="16487" extrusionOk="0">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72" name="Shape 372"/>
            <p:cNvSpPr/>
            <p:nvPr/>
          </p:nvSpPr>
          <p:spPr>
            <a:xfrm>
              <a:off x="3918650" y="293075"/>
              <a:ext cx="153900" cy="407275"/>
            </a:xfrm>
            <a:custGeom>
              <a:avLst/>
              <a:gdLst/>
              <a:ahLst/>
              <a:cxnLst/>
              <a:rect l="0" t="0" r="0" b="0"/>
              <a:pathLst>
                <a:path w="6156" h="16291" extrusionOk="0">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73" name="Shape 373"/>
            <p:cNvSpPr/>
            <p:nvPr/>
          </p:nvSpPr>
          <p:spPr>
            <a:xfrm>
              <a:off x="4253250" y="298550"/>
              <a:ext cx="153900" cy="406675"/>
            </a:xfrm>
            <a:custGeom>
              <a:avLst/>
              <a:gdLst/>
              <a:ahLst/>
              <a:cxnLst/>
              <a:rect l="0" t="0" r="0" b="0"/>
              <a:pathLst>
                <a:path w="6156" h="16267" extrusionOk="0">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374" name="Shape 374"/>
          <p:cNvGrpSpPr/>
          <p:nvPr/>
        </p:nvGrpSpPr>
        <p:grpSpPr>
          <a:xfrm>
            <a:off x="3600252" y="819632"/>
            <a:ext cx="265107" cy="313437"/>
            <a:chOff x="4636075" y="261925"/>
            <a:chExt cx="401800" cy="475050"/>
          </a:xfrm>
        </p:grpSpPr>
        <p:sp>
          <p:nvSpPr>
            <p:cNvPr id="375" name="Shape 375"/>
            <p:cNvSpPr/>
            <p:nvPr/>
          </p:nvSpPr>
          <p:spPr>
            <a:xfrm>
              <a:off x="4665400" y="326650"/>
              <a:ext cx="372475" cy="97100"/>
            </a:xfrm>
            <a:custGeom>
              <a:avLst/>
              <a:gdLst/>
              <a:ahLst/>
              <a:cxnLst/>
              <a:rect l="0" t="0" r="0" b="0"/>
              <a:pathLst>
                <a:path w="14899" h="3884" extrusionOk="0">
                  <a:moveTo>
                    <a:pt x="928" y="0"/>
                  </a:moveTo>
                  <a:lnTo>
                    <a:pt x="733" y="25"/>
                  </a:lnTo>
                  <a:lnTo>
                    <a:pt x="562" y="74"/>
                  </a:lnTo>
                  <a:lnTo>
                    <a:pt x="391" y="171"/>
                  </a:lnTo>
                  <a:lnTo>
                    <a:pt x="269" y="269"/>
                  </a:lnTo>
                  <a:lnTo>
                    <a:pt x="147" y="416"/>
                  </a:lnTo>
                  <a:lnTo>
                    <a:pt x="73" y="562"/>
                  </a:lnTo>
                  <a:lnTo>
                    <a:pt x="0" y="733"/>
                  </a:lnTo>
                  <a:lnTo>
                    <a:pt x="0" y="928"/>
                  </a:lnTo>
                  <a:lnTo>
                    <a:pt x="0" y="2956"/>
                  </a:lnTo>
                  <a:lnTo>
                    <a:pt x="0" y="3151"/>
                  </a:lnTo>
                  <a:lnTo>
                    <a:pt x="73" y="3322"/>
                  </a:lnTo>
                  <a:lnTo>
                    <a:pt x="147" y="3468"/>
                  </a:lnTo>
                  <a:lnTo>
                    <a:pt x="269" y="3615"/>
                  </a:lnTo>
                  <a:lnTo>
                    <a:pt x="391" y="3737"/>
                  </a:lnTo>
                  <a:lnTo>
                    <a:pt x="562" y="3810"/>
                  </a:lnTo>
                  <a:lnTo>
                    <a:pt x="733" y="3859"/>
                  </a:lnTo>
                  <a:lnTo>
                    <a:pt x="928" y="3884"/>
                  </a:lnTo>
                  <a:lnTo>
                    <a:pt x="12798" y="3884"/>
                  </a:lnTo>
                  <a:lnTo>
                    <a:pt x="14898" y="1954"/>
                  </a:lnTo>
                  <a:lnTo>
                    <a:pt x="12798"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76" name="Shape 376"/>
            <p:cNvSpPr/>
            <p:nvPr/>
          </p:nvSpPr>
          <p:spPr>
            <a:xfrm>
              <a:off x="4636075" y="438375"/>
              <a:ext cx="372475" cy="97125"/>
            </a:xfrm>
            <a:custGeom>
              <a:avLst/>
              <a:gdLst/>
              <a:ahLst/>
              <a:cxnLst/>
              <a:rect l="0" t="0" r="0" b="0"/>
              <a:pathLst>
                <a:path w="14899" h="3885" extrusionOk="0">
                  <a:moveTo>
                    <a:pt x="2101" y="1"/>
                  </a:moveTo>
                  <a:lnTo>
                    <a:pt x="1" y="1930"/>
                  </a:lnTo>
                  <a:lnTo>
                    <a:pt x="2101" y="3884"/>
                  </a:lnTo>
                  <a:lnTo>
                    <a:pt x="13971" y="3884"/>
                  </a:lnTo>
                  <a:lnTo>
                    <a:pt x="14166" y="3860"/>
                  </a:lnTo>
                  <a:lnTo>
                    <a:pt x="14337" y="3811"/>
                  </a:lnTo>
                  <a:lnTo>
                    <a:pt x="14508" y="3713"/>
                  </a:lnTo>
                  <a:lnTo>
                    <a:pt x="14630" y="3615"/>
                  </a:lnTo>
                  <a:lnTo>
                    <a:pt x="14752" y="3469"/>
                  </a:lnTo>
                  <a:lnTo>
                    <a:pt x="14826" y="3322"/>
                  </a:lnTo>
                  <a:lnTo>
                    <a:pt x="14899" y="3151"/>
                  </a:lnTo>
                  <a:lnTo>
                    <a:pt x="14899" y="2956"/>
                  </a:lnTo>
                  <a:lnTo>
                    <a:pt x="14899" y="929"/>
                  </a:lnTo>
                  <a:lnTo>
                    <a:pt x="14899" y="733"/>
                  </a:lnTo>
                  <a:lnTo>
                    <a:pt x="14826" y="563"/>
                  </a:lnTo>
                  <a:lnTo>
                    <a:pt x="14752" y="416"/>
                  </a:lnTo>
                  <a:lnTo>
                    <a:pt x="14630" y="269"/>
                  </a:lnTo>
                  <a:lnTo>
                    <a:pt x="14508" y="147"/>
                  </a:lnTo>
                  <a:lnTo>
                    <a:pt x="14337" y="74"/>
                  </a:lnTo>
                  <a:lnTo>
                    <a:pt x="14166" y="25"/>
                  </a:lnTo>
                  <a:lnTo>
                    <a:pt x="1397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77" name="Shape 377"/>
            <p:cNvSpPr/>
            <p:nvPr/>
          </p:nvSpPr>
          <p:spPr>
            <a:xfrm>
              <a:off x="4814975" y="261925"/>
              <a:ext cx="44000" cy="50100"/>
            </a:xfrm>
            <a:custGeom>
              <a:avLst/>
              <a:gdLst/>
              <a:ahLst/>
              <a:cxnLst/>
              <a:rect l="0" t="0" r="0" b="0"/>
              <a:pathLst>
                <a:path w="1760" h="2004" extrusionOk="0">
                  <a:moveTo>
                    <a:pt x="563" y="1"/>
                  </a:moveTo>
                  <a:lnTo>
                    <a:pt x="465" y="25"/>
                  </a:lnTo>
                  <a:lnTo>
                    <a:pt x="343" y="49"/>
                  </a:lnTo>
                  <a:lnTo>
                    <a:pt x="245" y="98"/>
                  </a:lnTo>
                  <a:lnTo>
                    <a:pt x="172" y="171"/>
                  </a:lnTo>
                  <a:lnTo>
                    <a:pt x="99" y="269"/>
                  </a:lnTo>
                  <a:lnTo>
                    <a:pt x="25" y="367"/>
                  </a:lnTo>
                  <a:lnTo>
                    <a:pt x="1" y="465"/>
                  </a:lnTo>
                  <a:lnTo>
                    <a:pt x="1" y="587"/>
                  </a:lnTo>
                  <a:lnTo>
                    <a:pt x="1" y="2003"/>
                  </a:lnTo>
                  <a:lnTo>
                    <a:pt x="1759" y="2003"/>
                  </a:lnTo>
                  <a:lnTo>
                    <a:pt x="1759" y="587"/>
                  </a:lnTo>
                  <a:lnTo>
                    <a:pt x="1759" y="465"/>
                  </a:lnTo>
                  <a:lnTo>
                    <a:pt x="1735" y="367"/>
                  </a:lnTo>
                  <a:lnTo>
                    <a:pt x="1662" y="269"/>
                  </a:lnTo>
                  <a:lnTo>
                    <a:pt x="1588" y="171"/>
                  </a:lnTo>
                  <a:lnTo>
                    <a:pt x="1515" y="98"/>
                  </a:lnTo>
                  <a:lnTo>
                    <a:pt x="1417" y="49"/>
                  </a:lnTo>
                  <a:lnTo>
                    <a:pt x="1295" y="25"/>
                  </a:lnTo>
                  <a:lnTo>
                    <a:pt x="119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78" name="Shape 378"/>
            <p:cNvSpPr/>
            <p:nvPr/>
          </p:nvSpPr>
          <p:spPr>
            <a:xfrm>
              <a:off x="4814975" y="550125"/>
              <a:ext cx="44000" cy="186850"/>
            </a:xfrm>
            <a:custGeom>
              <a:avLst/>
              <a:gdLst/>
              <a:ahLst/>
              <a:cxnLst/>
              <a:rect l="0" t="0" r="0" b="0"/>
              <a:pathLst>
                <a:path w="1760" h="7474" extrusionOk="0">
                  <a:moveTo>
                    <a:pt x="1" y="0"/>
                  </a:moveTo>
                  <a:lnTo>
                    <a:pt x="1" y="7474"/>
                  </a:lnTo>
                  <a:lnTo>
                    <a:pt x="1759" y="7474"/>
                  </a:lnTo>
                  <a:lnTo>
                    <a:pt x="1759"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379" name="Shape 379"/>
          <p:cNvSpPr/>
          <p:nvPr/>
        </p:nvSpPr>
        <p:spPr>
          <a:xfrm>
            <a:off x="4025696" y="843799"/>
            <a:ext cx="303771" cy="265107"/>
          </a:xfrm>
          <a:custGeom>
            <a:avLst/>
            <a:gdLst/>
            <a:ahLst/>
            <a:cxnLst/>
            <a:rect l="0" t="0" r="0" b="0"/>
            <a:pathLst>
              <a:path w="18416" h="16072" extrusionOk="0">
                <a:moveTo>
                  <a:pt x="9208" y="1"/>
                </a:moveTo>
                <a:lnTo>
                  <a:pt x="1" y="8866"/>
                </a:lnTo>
                <a:lnTo>
                  <a:pt x="2882" y="8866"/>
                </a:lnTo>
                <a:lnTo>
                  <a:pt x="2882" y="15290"/>
                </a:lnTo>
                <a:lnTo>
                  <a:pt x="2907" y="15461"/>
                </a:lnTo>
                <a:lnTo>
                  <a:pt x="2956" y="15607"/>
                </a:lnTo>
                <a:lnTo>
                  <a:pt x="3029" y="15729"/>
                </a:lnTo>
                <a:lnTo>
                  <a:pt x="3102" y="15851"/>
                </a:lnTo>
                <a:lnTo>
                  <a:pt x="3224" y="15949"/>
                </a:lnTo>
                <a:lnTo>
                  <a:pt x="3371" y="16022"/>
                </a:lnTo>
                <a:lnTo>
                  <a:pt x="3517" y="16071"/>
                </a:lnTo>
                <a:lnTo>
                  <a:pt x="7425" y="16071"/>
                </a:lnTo>
                <a:lnTo>
                  <a:pt x="7425" y="13458"/>
                </a:lnTo>
                <a:lnTo>
                  <a:pt x="7450" y="13165"/>
                </a:lnTo>
                <a:lnTo>
                  <a:pt x="7547" y="12896"/>
                </a:lnTo>
                <a:lnTo>
                  <a:pt x="7669" y="12652"/>
                </a:lnTo>
                <a:lnTo>
                  <a:pt x="7840" y="12457"/>
                </a:lnTo>
                <a:lnTo>
                  <a:pt x="8060" y="12286"/>
                </a:lnTo>
                <a:lnTo>
                  <a:pt x="8280" y="12164"/>
                </a:lnTo>
                <a:lnTo>
                  <a:pt x="8549" y="12066"/>
                </a:lnTo>
                <a:lnTo>
                  <a:pt x="8842" y="12041"/>
                </a:lnTo>
                <a:lnTo>
                  <a:pt x="9574" y="12041"/>
                </a:lnTo>
                <a:lnTo>
                  <a:pt x="9867" y="12066"/>
                </a:lnTo>
                <a:lnTo>
                  <a:pt x="10136" y="12164"/>
                </a:lnTo>
                <a:lnTo>
                  <a:pt x="10356" y="12286"/>
                </a:lnTo>
                <a:lnTo>
                  <a:pt x="10576" y="12457"/>
                </a:lnTo>
                <a:lnTo>
                  <a:pt x="10747" y="12652"/>
                </a:lnTo>
                <a:lnTo>
                  <a:pt x="10869" y="12896"/>
                </a:lnTo>
                <a:lnTo>
                  <a:pt x="10967" y="13165"/>
                </a:lnTo>
                <a:lnTo>
                  <a:pt x="10991" y="13458"/>
                </a:lnTo>
                <a:lnTo>
                  <a:pt x="10991" y="16071"/>
                </a:lnTo>
                <a:lnTo>
                  <a:pt x="14899" y="16071"/>
                </a:lnTo>
                <a:lnTo>
                  <a:pt x="15045" y="16022"/>
                </a:lnTo>
                <a:lnTo>
                  <a:pt x="15192" y="15949"/>
                </a:lnTo>
                <a:lnTo>
                  <a:pt x="15314" y="15851"/>
                </a:lnTo>
                <a:lnTo>
                  <a:pt x="15387" y="15729"/>
                </a:lnTo>
                <a:lnTo>
                  <a:pt x="15460" y="15607"/>
                </a:lnTo>
                <a:lnTo>
                  <a:pt x="15509" y="15461"/>
                </a:lnTo>
                <a:lnTo>
                  <a:pt x="15534" y="15290"/>
                </a:lnTo>
                <a:lnTo>
                  <a:pt x="15534" y="8866"/>
                </a:lnTo>
                <a:lnTo>
                  <a:pt x="18416" y="8866"/>
                </a:lnTo>
                <a:lnTo>
                  <a:pt x="920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380" name="Shape 380"/>
          <p:cNvGrpSpPr/>
          <p:nvPr/>
        </p:nvGrpSpPr>
        <p:grpSpPr>
          <a:xfrm>
            <a:off x="4489366" y="845826"/>
            <a:ext cx="265899" cy="260653"/>
            <a:chOff x="5983625" y="301625"/>
            <a:chExt cx="403000" cy="395050"/>
          </a:xfrm>
        </p:grpSpPr>
        <p:sp>
          <p:nvSpPr>
            <p:cNvPr id="381" name="Shape 381"/>
            <p:cNvSpPr/>
            <p:nvPr/>
          </p:nvSpPr>
          <p:spPr>
            <a:xfrm>
              <a:off x="5983625" y="319925"/>
              <a:ext cx="403000" cy="67200"/>
            </a:xfrm>
            <a:custGeom>
              <a:avLst/>
              <a:gdLst/>
              <a:ahLst/>
              <a:cxnLst/>
              <a:rect l="0" t="0" r="0" b="0"/>
              <a:pathLst>
                <a:path w="16120" h="2688" extrusionOk="0">
                  <a:moveTo>
                    <a:pt x="3102" y="416"/>
                  </a:moveTo>
                  <a:lnTo>
                    <a:pt x="3273" y="465"/>
                  </a:lnTo>
                  <a:lnTo>
                    <a:pt x="3444" y="562"/>
                  </a:lnTo>
                  <a:lnTo>
                    <a:pt x="3566" y="660"/>
                  </a:lnTo>
                  <a:lnTo>
                    <a:pt x="3688" y="807"/>
                  </a:lnTo>
                  <a:lnTo>
                    <a:pt x="3762" y="953"/>
                  </a:lnTo>
                  <a:lnTo>
                    <a:pt x="3810" y="1124"/>
                  </a:lnTo>
                  <a:lnTo>
                    <a:pt x="3835" y="1320"/>
                  </a:lnTo>
                  <a:lnTo>
                    <a:pt x="3810" y="1491"/>
                  </a:lnTo>
                  <a:lnTo>
                    <a:pt x="3762" y="1661"/>
                  </a:lnTo>
                  <a:lnTo>
                    <a:pt x="3688" y="1808"/>
                  </a:lnTo>
                  <a:lnTo>
                    <a:pt x="3566" y="1955"/>
                  </a:lnTo>
                  <a:lnTo>
                    <a:pt x="3444" y="2052"/>
                  </a:lnTo>
                  <a:lnTo>
                    <a:pt x="3273" y="2150"/>
                  </a:lnTo>
                  <a:lnTo>
                    <a:pt x="3102" y="2199"/>
                  </a:lnTo>
                  <a:lnTo>
                    <a:pt x="2931" y="2223"/>
                  </a:lnTo>
                  <a:lnTo>
                    <a:pt x="2760" y="2199"/>
                  </a:lnTo>
                  <a:lnTo>
                    <a:pt x="2589" y="2150"/>
                  </a:lnTo>
                  <a:lnTo>
                    <a:pt x="2418" y="2052"/>
                  </a:lnTo>
                  <a:lnTo>
                    <a:pt x="2296" y="1955"/>
                  </a:lnTo>
                  <a:lnTo>
                    <a:pt x="2174" y="1808"/>
                  </a:lnTo>
                  <a:lnTo>
                    <a:pt x="2101" y="1661"/>
                  </a:lnTo>
                  <a:lnTo>
                    <a:pt x="2052" y="1491"/>
                  </a:lnTo>
                  <a:lnTo>
                    <a:pt x="2028" y="1320"/>
                  </a:lnTo>
                  <a:lnTo>
                    <a:pt x="2052" y="1124"/>
                  </a:lnTo>
                  <a:lnTo>
                    <a:pt x="2101" y="953"/>
                  </a:lnTo>
                  <a:lnTo>
                    <a:pt x="2174" y="807"/>
                  </a:lnTo>
                  <a:lnTo>
                    <a:pt x="2296" y="660"/>
                  </a:lnTo>
                  <a:lnTo>
                    <a:pt x="2418" y="562"/>
                  </a:lnTo>
                  <a:lnTo>
                    <a:pt x="2589" y="465"/>
                  </a:lnTo>
                  <a:lnTo>
                    <a:pt x="2760" y="416"/>
                  </a:lnTo>
                  <a:close/>
                  <a:moveTo>
                    <a:pt x="13360" y="416"/>
                  </a:moveTo>
                  <a:lnTo>
                    <a:pt x="13531" y="465"/>
                  </a:lnTo>
                  <a:lnTo>
                    <a:pt x="13702" y="562"/>
                  </a:lnTo>
                  <a:lnTo>
                    <a:pt x="13824" y="660"/>
                  </a:lnTo>
                  <a:lnTo>
                    <a:pt x="13946" y="807"/>
                  </a:lnTo>
                  <a:lnTo>
                    <a:pt x="14019" y="953"/>
                  </a:lnTo>
                  <a:lnTo>
                    <a:pt x="14068" y="1124"/>
                  </a:lnTo>
                  <a:lnTo>
                    <a:pt x="14093" y="1320"/>
                  </a:lnTo>
                  <a:lnTo>
                    <a:pt x="14068" y="1491"/>
                  </a:lnTo>
                  <a:lnTo>
                    <a:pt x="14019" y="1661"/>
                  </a:lnTo>
                  <a:lnTo>
                    <a:pt x="13946" y="1808"/>
                  </a:lnTo>
                  <a:lnTo>
                    <a:pt x="13824" y="1955"/>
                  </a:lnTo>
                  <a:lnTo>
                    <a:pt x="13702" y="2052"/>
                  </a:lnTo>
                  <a:lnTo>
                    <a:pt x="13531" y="2150"/>
                  </a:lnTo>
                  <a:lnTo>
                    <a:pt x="13360" y="2199"/>
                  </a:lnTo>
                  <a:lnTo>
                    <a:pt x="13189" y="2223"/>
                  </a:lnTo>
                  <a:lnTo>
                    <a:pt x="13018" y="2199"/>
                  </a:lnTo>
                  <a:lnTo>
                    <a:pt x="12847" y="2150"/>
                  </a:lnTo>
                  <a:lnTo>
                    <a:pt x="12676" y="2052"/>
                  </a:lnTo>
                  <a:lnTo>
                    <a:pt x="12554" y="1955"/>
                  </a:lnTo>
                  <a:lnTo>
                    <a:pt x="12432" y="1808"/>
                  </a:lnTo>
                  <a:lnTo>
                    <a:pt x="12359" y="1661"/>
                  </a:lnTo>
                  <a:lnTo>
                    <a:pt x="12310" y="1491"/>
                  </a:lnTo>
                  <a:lnTo>
                    <a:pt x="12285" y="1320"/>
                  </a:lnTo>
                  <a:lnTo>
                    <a:pt x="12310" y="1124"/>
                  </a:lnTo>
                  <a:lnTo>
                    <a:pt x="12359" y="953"/>
                  </a:lnTo>
                  <a:lnTo>
                    <a:pt x="12432" y="807"/>
                  </a:lnTo>
                  <a:lnTo>
                    <a:pt x="12554" y="660"/>
                  </a:lnTo>
                  <a:lnTo>
                    <a:pt x="12676" y="562"/>
                  </a:lnTo>
                  <a:lnTo>
                    <a:pt x="12847" y="465"/>
                  </a:lnTo>
                  <a:lnTo>
                    <a:pt x="13018" y="416"/>
                  </a:lnTo>
                  <a:close/>
                  <a:moveTo>
                    <a:pt x="0" y="1"/>
                  </a:moveTo>
                  <a:lnTo>
                    <a:pt x="0" y="2687"/>
                  </a:lnTo>
                  <a:lnTo>
                    <a:pt x="16120" y="2687"/>
                  </a:lnTo>
                  <a:lnTo>
                    <a:pt x="1612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82" name="Shape 382"/>
            <p:cNvSpPr/>
            <p:nvPr/>
          </p:nvSpPr>
          <p:spPr>
            <a:xfrm>
              <a:off x="5983625" y="664900"/>
              <a:ext cx="403000" cy="31775"/>
            </a:xfrm>
            <a:custGeom>
              <a:avLst/>
              <a:gdLst/>
              <a:ahLst/>
              <a:cxnLst/>
              <a:rect l="0" t="0" r="0" b="0"/>
              <a:pathLst>
                <a:path w="16120" h="1271" extrusionOk="0">
                  <a:moveTo>
                    <a:pt x="0" y="1"/>
                  </a:moveTo>
                  <a:lnTo>
                    <a:pt x="0" y="489"/>
                  </a:lnTo>
                  <a:lnTo>
                    <a:pt x="25" y="660"/>
                  </a:lnTo>
                  <a:lnTo>
                    <a:pt x="74" y="807"/>
                  </a:lnTo>
                  <a:lnTo>
                    <a:pt x="147" y="929"/>
                  </a:lnTo>
                  <a:lnTo>
                    <a:pt x="220" y="1051"/>
                  </a:lnTo>
                  <a:lnTo>
                    <a:pt x="342" y="1149"/>
                  </a:lnTo>
                  <a:lnTo>
                    <a:pt x="489" y="1222"/>
                  </a:lnTo>
                  <a:lnTo>
                    <a:pt x="635" y="1271"/>
                  </a:lnTo>
                  <a:lnTo>
                    <a:pt x="15485" y="1271"/>
                  </a:lnTo>
                  <a:lnTo>
                    <a:pt x="15631" y="1222"/>
                  </a:lnTo>
                  <a:lnTo>
                    <a:pt x="15778" y="1149"/>
                  </a:lnTo>
                  <a:lnTo>
                    <a:pt x="15900" y="1051"/>
                  </a:lnTo>
                  <a:lnTo>
                    <a:pt x="15973" y="929"/>
                  </a:lnTo>
                  <a:lnTo>
                    <a:pt x="16046" y="807"/>
                  </a:lnTo>
                  <a:lnTo>
                    <a:pt x="16095" y="660"/>
                  </a:lnTo>
                  <a:lnTo>
                    <a:pt x="16120" y="489"/>
                  </a:lnTo>
                  <a:lnTo>
                    <a:pt x="16120" y="1"/>
                  </a:lnTo>
                  <a:lnTo>
                    <a:pt x="16095" y="172"/>
                  </a:lnTo>
                  <a:lnTo>
                    <a:pt x="16046" y="318"/>
                  </a:lnTo>
                  <a:lnTo>
                    <a:pt x="15973" y="440"/>
                  </a:lnTo>
                  <a:lnTo>
                    <a:pt x="15900" y="562"/>
                  </a:lnTo>
                  <a:lnTo>
                    <a:pt x="15778" y="660"/>
                  </a:lnTo>
                  <a:lnTo>
                    <a:pt x="15631" y="733"/>
                  </a:lnTo>
                  <a:lnTo>
                    <a:pt x="15485" y="782"/>
                  </a:lnTo>
                  <a:lnTo>
                    <a:pt x="635" y="782"/>
                  </a:lnTo>
                  <a:lnTo>
                    <a:pt x="489" y="733"/>
                  </a:lnTo>
                  <a:lnTo>
                    <a:pt x="342" y="660"/>
                  </a:lnTo>
                  <a:lnTo>
                    <a:pt x="220" y="562"/>
                  </a:lnTo>
                  <a:lnTo>
                    <a:pt x="147" y="440"/>
                  </a:lnTo>
                  <a:lnTo>
                    <a:pt x="74" y="318"/>
                  </a:lnTo>
                  <a:lnTo>
                    <a:pt x="25" y="172"/>
                  </a:lnTo>
                  <a:lnTo>
                    <a:pt x="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83" name="Shape 383"/>
            <p:cNvSpPr/>
            <p:nvPr/>
          </p:nvSpPr>
          <p:spPr>
            <a:xfrm>
              <a:off x="6041025" y="301625"/>
              <a:ext cx="29325" cy="63500"/>
            </a:xfrm>
            <a:custGeom>
              <a:avLst/>
              <a:gdLst/>
              <a:ahLst/>
              <a:cxnLst/>
              <a:rect l="0" t="0" r="0" b="0"/>
              <a:pathLst>
                <a:path w="1173" h="2540" extrusionOk="0">
                  <a:moveTo>
                    <a:pt x="391" y="0"/>
                  </a:moveTo>
                  <a:lnTo>
                    <a:pt x="293"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3" y="2491"/>
                  </a:lnTo>
                  <a:lnTo>
                    <a:pt x="391" y="2540"/>
                  </a:lnTo>
                  <a:lnTo>
                    <a:pt x="782" y="2540"/>
                  </a:lnTo>
                  <a:lnTo>
                    <a:pt x="879"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79" y="49"/>
                  </a:lnTo>
                  <a:lnTo>
                    <a:pt x="78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84" name="Shape 384"/>
            <p:cNvSpPr/>
            <p:nvPr/>
          </p:nvSpPr>
          <p:spPr>
            <a:xfrm>
              <a:off x="6297450" y="301625"/>
              <a:ext cx="29350" cy="63500"/>
            </a:xfrm>
            <a:custGeom>
              <a:avLst/>
              <a:gdLst/>
              <a:ahLst/>
              <a:cxnLst/>
              <a:rect l="0" t="0" r="0" b="0"/>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85" name="Shape 385"/>
            <p:cNvSpPr/>
            <p:nvPr/>
          </p:nvSpPr>
          <p:spPr>
            <a:xfrm>
              <a:off x="6097200" y="509200"/>
              <a:ext cx="50700" cy="53775"/>
            </a:xfrm>
            <a:custGeom>
              <a:avLst/>
              <a:gdLst/>
              <a:ahLst/>
              <a:cxnLst/>
              <a:rect l="0" t="0" r="0" b="0"/>
              <a:pathLst>
                <a:path w="2028" h="2151" extrusionOk="0">
                  <a:moveTo>
                    <a:pt x="0" y="1"/>
                  </a:moveTo>
                  <a:lnTo>
                    <a:pt x="0" y="2150"/>
                  </a:lnTo>
                  <a:lnTo>
                    <a:pt x="2027" y="2150"/>
                  </a:lnTo>
                  <a:lnTo>
                    <a:pt x="2027"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86" name="Shape 386"/>
            <p:cNvSpPr/>
            <p:nvPr/>
          </p:nvSpPr>
          <p:spPr>
            <a:xfrm>
              <a:off x="6097200" y="448150"/>
              <a:ext cx="50700" cy="48875"/>
            </a:xfrm>
            <a:custGeom>
              <a:avLst/>
              <a:gdLst/>
              <a:ahLst/>
              <a:cxnLst/>
              <a:rect l="0" t="0" r="0" b="0"/>
              <a:pathLst>
                <a:path w="2028" h="1955" extrusionOk="0">
                  <a:moveTo>
                    <a:pt x="0" y="1"/>
                  </a:moveTo>
                  <a:lnTo>
                    <a:pt x="0" y="1954"/>
                  </a:lnTo>
                  <a:lnTo>
                    <a:pt x="2027" y="1954"/>
                  </a:lnTo>
                  <a:lnTo>
                    <a:pt x="2027"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87" name="Shape 387"/>
            <p:cNvSpPr/>
            <p:nvPr/>
          </p:nvSpPr>
          <p:spPr>
            <a:xfrm>
              <a:off x="6097200" y="575150"/>
              <a:ext cx="50700" cy="48875"/>
            </a:xfrm>
            <a:custGeom>
              <a:avLst/>
              <a:gdLst/>
              <a:ahLst/>
              <a:cxnLst/>
              <a:rect l="0" t="0" r="0" b="0"/>
              <a:pathLst>
                <a:path w="2028" h="1955" extrusionOk="0">
                  <a:moveTo>
                    <a:pt x="0" y="1"/>
                  </a:moveTo>
                  <a:lnTo>
                    <a:pt x="0" y="1954"/>
                  </a:lnTo>
                  <a:lnTo>
                    <a:pt x="2027" y="1954"/>
                  </a:lnTo>
                  <a:lnTo>
                    <a:pt x="2027"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88" name="Shape 388"/>
            <p:cNvSpPr/>
            <p:nvPr/>
          </p:nvSpPr>
          <p:spPr>
            <a:xfrm>
              <a:off x="6160075" y="575150"/>
              <a:ext cx="50100" cy="48875"/>
            </a:xfrm>
            <a:custGeom>
              <a:avLst/>
              <a:gdLst/>
              <a:ahLst/>
              <a:cxnLst/>
              <a:rect l="0" t="0" r="0" b="0"/>
              <a:pathLst>
                <a:path w="2004" h="1955" extrusionOk="0">
                  <a:moveTo>
                    <a:pt x="1" y="1"/>
                  </a:moveTo>
                  <a:lnTo>
                    <a:pt x="1" y="1954"/>
                  </a:lnTo>
                  <a:lnTo>
                    <a:pt x="2003" y="1954"/>
                  </a:lnTo>
                  <a:lnTo>
                    <a:pt x="200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89" name="Shape 389"/>
            <p:cNvSpPr/>
            <p:nvPr/>
          </p:nvSpPr>
          <p:spPr>
            <a:xfrm>
              <a:off x="6034300" y="509200"/>
              <a:ext cx="50700" cy="53775"/>
            </a:xfrm>
            <a:custGeom>
              <a:avLst/>
              <a:gdLst/>
              <a:ahLst/>
              <a:cxnLst/>
              <a:rect l="0" t="0" r="0" b="0"/>
              <a:pathLst>
                <a:path w="2028" h="2151" extrusionOk="0">
                  <a:moveTo>
                    <a:pt x="1" y="1"/>
                  </a:moveTo>
                  <a:lnTo>
                    <a:pt x="1" y="2150"/>
                  </a:lnTo>
                  <a:lnTo>
                    <a:pt x="2028" y="2150"/>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0" name="Shape 390"/>
            <p:cNvSpPr/>
            <p:nvPr/>
          </p:nvSpPr>
          <p:spPr>
            <a:xfrm>
              <a:off x="6034300" y="575150"/>
              <a:ext cx="50700" cy="48875"/>
            </a:xfrm>
            <a:custGeom>
              <a:avLst/>
              <a:gdLst/>
              <a:ahLst/>
              <a:cxnLst/>
              <a:rect l="0" t="0" r="0" b="0"/>
              <a:pathLst>
                <a:path w="2028" h="1955" extrusionOk="0">
                  <a:moveTo>
                    <a:pt x="1" y="1"/>
                  </a:moveTo>
                  <a:lnTo>
                    <a:pt x="1" y="1954"/>
                  </a:lnTo>
                  <a:lnTo>
                    <a:pt x="2028" y="1954"/>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1" name="Shape 391"/>
            <p:cNvSpPr/>
            <p:nvPr/>
          </p:nvSpPr>
          <p:spPr>
            <a:xfrm>
              <a:off x="6034300" y="448150"/>
              <a:ext cx="50700" cy="48875"/>
            </a:xfrm>
            <a:custGeom>
              <a:avLst/>
              <a:gdLst/>
              <a:ahLst/>
              <a:cxnLst/>
              <a:rect l="0" t="0" r="0" b="0"/>
              <a:pathLst>
                <a:path w="2028" h="1955" extrusionOk="0">
                  <a:moveTo>
                    <a:pt x="1" y="1"/>
                  </a:moveTo>
                  <a:lnTo>
                    <a:pt x="1" y="1954"/>
                  </a:lnTo>
                  <a:lnTo>
                    <a:pt x="2028" y="1954"/>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2" name="Shape 392"/>
            <p:cNvSpPr/>
            <p:nvPr/>
          </p:nvSpPr>
          <p:spPr>
            <a:xfrm>
              <a:off x="6160075" y="509200"/>
              <a:ext cx="50100" cy="53775"/>
            </a:xfrm>
            <a:custGeom>
              <a:avLst/>
              <a:gdLst/>
              <a:ahLst/>
              <a:cxnLst/>
              <a:rect l="0" t="0" r="0" b="0"/>
              <a:pathLst>
                <a:path w="2004" h="2151" extrusionOk="0">
                  <a:moveTo>
                    <a:pt x="1" y="1"/>
                  </a:moveTo>
                  <a:lnTo>
                    <a:pt x="1" y="2150"/>
                  </a:lnTo>
                  <a:lnTo>
                    <a:pt x="2003" y="2150"/>
                  </a:lnTo>
                  <a:lnTo>
                    <a:pt x="200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3" name="Shape 393"/>
            <p:cNvSpPr/>
            <p:nvPr/>
          </p:nvSpPr>
          <p:spPr>
            <a:xfrm>
              <a:off x="5983625" y="399300"/>
              <a:ext cx="403000" cy="272950"/>
            </a:xfrm>
            <a:custGeom>
              <a:avLst/>
              <a:gdLst/>
              <a:ahLst/>
              <a:cxnLst/>
              <a:rect l="0" t="0" r="0" b="0"/>
              <a:pathLst>
                <a:path w="16120" h="10918" extrusionOk="0">
                  <a:moveTo>
                    <a:pt x="14434" y="1466"/>
                  </a:moveTo>
                  <a:lnTo>
                    <a:pt x="14508" y="1515"/>
                  </a:lnTo>
                  <a:lnTo>
                    <a:pt x="14557" y="1613"/>
                  </a:lnTo>
                  <a:lnTo>
                    <a:pt x="14581" y="1710"/>
                  </a:lnTo>
                  <a:lnTo>
                    <a:pt x="14581" y="9233"/>
                  </a:lnTo>
                  <a:lnTo>
                    <a:pt x="14557" y="9330"/>
                  </a:lnTo>
                  <a:lnTo>
                    <a:pt x="14508" y="9404"/>
                  </a:lnTo>
                  <a:lnTo>
                    <a:pt x="14434" y="9452"/>
                  </a:lnTo>
                  <a:lnTo>
                    <a:pt x="14337" y="9477"/>
                  </a:lnTo>
                  <a:lnTo>
                    <a:pt x="1783" y="9477"/>
                  </a:lnTo>
                  <a:lnTo>
                    <a:pt x="1686" y="9452"/>
                  </a:lnTo>
                  <a:lnTo>
                    <a:pt x="1612" y="9404"/>
                  </a:lnTo>
                  <a:lnTo>
                    <a:pt x="1564" y="9330"/>
                  </a:lnTo>
                  <a:lnTo>
                    <a:pt x="1539" y="9233"/>
                  </a:lnTo>
                  <a:lnTo>
                    <a:pt x="1539" y="1710"/>
                  </a:lnTo>
                  <a:lnTo>
                    <a:pt x="1564" y="1613"/>
                  </a:lnTo>
                  <a:lnTo>
                    <a:pt x="1612" y="1515"/>
                  </a:lnTo>
                  <a:lnTo>
                    <a:pt x="1686" y="1466"/>
                  </a:lnTo>
                  <a:close/>
                  <a:moveTo>
                    <a:pt x="0" y="1"/>
                  </a:moveTo>
                  <a:lnTo>
                    <a:pt x="0" y="10332"/>
                  </a:lnTo>
                  <a:lnTo>
                    <a:pt x="25" y="10429"/>
                  </a:lnTo>
                  <a:lnTo>
                    <a:pt x="74" y="10527"/>
                  </a:lnTo>
                  <a:lnTo>
                    <a:pt x="147" y="10625"/>
                  </a:lnTo>
                  <a:lnTo>
                    <a:pt x="220" y="10722"/>
                  </a:lnTo>
                  <a:lnTo>
                    <a:pt x="342" y="10796"/>
                  </a:lnTo>
                  <a:lnTo>
                    <a:pt x="489" y="10869"/>
                  </a:lnTo>
                  <a:lnTo>
                    <a:pt x="635" y="10918"/>
                  </a:lnTo>
                  <a:lnTo>
                    <a:pt x="15485" y="10918"/>
                  </a:lnTo>
                  <a:lnTo>
                    <a:pt x="15631" y="10869"/>
                  </a:lnTo>
                  <a:lnTo>
                    <a:pt x="15778" y="10796"/>
                  </a:lnTo>
                  <a:lnTo>
                    <a:pt x="15900" y="10698"/>
                  </a:lnTo>
                  <a:lnTo>
                    <a:pt x="15973" y="10576"/>
                  </a:lnTo>
                  <a:lnTo>
                    <a:pt x="16046" y="10454"/>
                  </a:lnTo>
                  <a:lnTo>
                    <a:pt x="16095" y="10307"/>
                  </a:lnTo>
                  <a:lnTo>
                    <a:pt x="16120" y="10136"/>
                  </a:lnTo>
                  <a:lnTo>
                    <a:pt x="1612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4" name="Shape 394"/>
            <p:cNvSpPr/>
            <p:nvPr/>
          </p:nvSpPr>
          <p:spPr>
            <a:xfrm>
              <a:off x="6285250" y="575150"/>
              <a:ext cx="50700" cy="48875"/>
            </a:xfrm>
            <a:custGeom>
              <a:avLst/>
              <a:gdLst/>
              <a:ahLst/>
              <a:cxnLst/>
              <a:rect l="0" t="0" r="0" b="0"/>
              <a:pathLst>
                <a:path w="2028" h="1955" extrusionOk="0">
                  <a:moveTo>
                    <a:pt x="0" y="1"/>
                  </a:moveTo>
                  <a:lnTo>
                    <a:pt x="0" y="1954"/>
                  </a:lnTo>
                  <a:lnTo>
                    <a:pt x="2028" y="1954"/>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5" name="Shape 395"/>
            <p:cNvSpPr/>
            <p:nvPr/>
          </p:nvSpPr>
          <p:spPr>
            <a:xfrm>
              <a:off x="6285250" y="509200"/>
              <a:ext cx="50700" cy="53775"/>
            </a:xfrm>
            <a:custGeom>
              <a:avLst/>
              <a:gdLst/>
              <a:ahLst/>
              <a:cxnLst/>
              <a:rect l="0" t="0" r="0" b="0"/>
              <a:pathLst>
                <a:path w="2028" h="2151" extrusionOk="0">
                  <a:moveTo>
                    <a:pt x="0" y="1"/>
                  </a:moveTo>
                  <a:lnTo>
                    <a:pt x="0" y="2150"/>
                  </a:lnTo>
                  <a:lnTo>
                    <a:pt x="2028" y="2150"/>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6" name="Shape 396"/>
            <p:cNvSpPr/>
            <p:nvPr/>
          </p:nvSpPr>
          <p:spPr>
            <a:xfrm>
              <a:off x="6285250" y="448150"/>
              <a:ext cx="50700" cy="48875"/>
            </a:xfrm>
            <a:custGeom>
              <a:avLst/>
              <a:gdLst/>
              <a:ahLst/>
              <a:cxnLst/>
              <a:rect l="0" t="0" r="0" b="0"/>
              <a:pathLst>
                <a:path w="2028" h="1955" extrusionOk="0">
                  <a:moveTo>
                    <a:pt x="0" y="1"/>
                  </a:moveTo>
                  <a:lnTo>
                    <a:pt x="0" y="1954"/>
                  </a:lnTo>
                  <a:lnTo>
                    <a:pt x="2028" y="1954"/>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7" name="Shape 397"/>
            <p:cNvSpPr/>
            <p:nvPr/>
          </p:nvSpPr>
          <p:spPr>
            <a:xfrm>
              <a:off x="6222350" y="575150"/>
              <a:ext cx="50700" cy="48875"/>
            </a:xfrm>
            <a:custGeom>
              <a:avLst/>
              <a:gdLst/>
              <a:ahLst/>
              <a:cxnLst/>
              <a:rect l="0" t="0" r="0" b="0"/>
              <a:pathLst>
                <a:path w="2028" h="1955" extrusionOk="0">
                  <a:moveTo>
                    <a:pt x="1" y="1"/>
                  </a:moveTo>
                  <a:lnTo>
                    <a:pt x="1" y="1954"/>
                  </a:lnTo>
                  <a:lnTo>
                    <a:pt x="2028" y="1954"/>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8" name="Shape 398"/>
            <p:cNvSpPr/>
            <p:nvPr/>
          </p:nvSpPr>
          <p:spPr>
            <a:xfrm>
              <a:off x="6160075" y="448150"/>
              <a:ext cx="50100" cy="48875"/>
            </a:xfrm>
            <a:custGeom>
              <a:avLst/>
              <a:gdLst/>
              <a:ahLst/>
              <a:cxnLst/>
              <a:rect l="0" t="0" r="0" b="0"/>
              <a:pathLst>
                <a:path w="2004" h="1955" extrusionOk="0">
                  <a:moveTo>
                    <a:pt x="1" y="1"/>
                  </a:moveTo>
                  <a:lnTo>
                    <a:pt x="1" y="1954"/>
                  </a:lnTo>
                  <a:lnTo>
                    <a:pt x="2003" y="1954"/>
                  </a:lnTo>
                  <a:lnTo>
                    <a:pt x="200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99" name="Shape 399"/>
            <p:cNvSpPr/>
            <p:nvPr/>
          </p:nvSpPr>
          <p:spPr>
            <a:xfrm>
              <a:off x="6222350" y="509200"/>
              <a:ext cx="50700" cy="53775"/>
            </a:xfrm>
            <a:custGeom>
              <a:avLst/>
              <a:gdLst/>
              <a:ahLst/>
              <a:cxnLst/>
              <a:rect l="0" t="0" r="0" b="0"/>
              <a:pathLst>
                <a:path w="2028" h="2151" extrusionOk="0">
                  <a:moveTo>
                    <a:pt x="1" y="1"/>
                  </a:moveTo>
                  <a:lnTo>
                    <a:pt x="1" y="2150"/>
                  </a:lnTo>
                  <a:lnTo>
                    <a:pt x="2028" y="2150"/>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00" name="Shape 400"/>
            <p:cNvSpPr/>
            <p:nvPr/>
          </p:nvSpPr>
          <p:spPr>
            <a:xfrm>
              <a:off x="6222350" y="448150"/>
              <a:ext cx="50700" cy="48875"/>
            </a:xfrm>
            <a:custGeom>
              <a:avLst/>
              <a:gdLst/>
              <a:ahLst/>
              <a:cxnLst/>
              <a:rect l="0" t="0" r="0" b="0"/>
              <a:pathLst>
                <a:path w="2028" h="1955" extrusionOk="0">
                  <a:moveTo>
                    <a:pt x="1" y="1"/>
                  </a:moveTo>
                  <a:lnTo>
                    <a:pt x="1" y="1954"/>
                  </a:lnTo>
                  <a:lnTo>
                    <a:pt x="2028" y="1954"/>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01" name="Shape 401"/>
          <p:cNvGrpSpPr/>
          <p:nvPr/>
        </p:nvGrpSpPr>
        <p:grpSpPr>
          <a:xfrm>
            <a:off x="4936133" y="843797"/>
            <a:ext cx="261874" cy="261478"/>
            <a:chOff x="6660750" y="298550"/>
            <a:chExt cx="396900" cy="396300"/>
          </a:xfrm>
        </p:grpSpPr>
        <p:sp>
          <p:nvSpPr>
            <p:cNvPr id="402" name="Shape 402"/>
            <p:cNvSpPr/>
            <p:nvPr/>
          </p:nvSpPr>
          <p:spPr>
            <a:xfrm>
              <a:off x="6660750" y="298550"/>
              <a:ext cx="396900" cy="396300"/>
            </a:xfrm>
            <a:custGeom>
              <a:avLst/>
              <a:gdLst/>
              <a:ahLst/>
              <a:cxnLst/>
              <a:rect l="0" t="0" r="0" b="0"/>
              <a:pathLst>
                <a:path w="15876" h="15852" extrusionOk="0">
                  <a:moveTo>
                    <a:pt x="8304" y="978"/>
                  </a:moveTo>
                  <a:lnTo>
                    <a:pt x="8646" y="1002"/>
                  </a:lnTo>
                  <a:lnTo>
                    <a:pt x="8988" y="1051"/>
                  </a:lnTo>
                  <a:lnTo>
                    <a:pt x="9330" y="1100"/>
                  </a:lnTo>
                  <a:lnTo>
                    <a:pt x="9672" y="1198"/>
                  </a:lnTo>
                  <a:lnTo>
                    <a:pt x="10014" y="1271"/>
                  </a:lnTo>
                  <a:lnTo>
                    <a:pt x="10332" y="1393"/>
                  </a:lnTo>
                  <a:lnTo>
                    <a:pt x="10649" y="1515"/>
                  </a:lnTo>
                  <a:lnTo>
                    <a:pt x="10942" y="1662"/>
                  </a:lnTo>
                  <a:lnTo>
                    <a:pt x="11260" y="1808"/>
                  </a:lnTo>
                  <a:lnTo>
                    <a:pt x="11553" y="1979"/>
                  </a:lnTo>
                  <a:lnTo>
                    <a:pt x="11821" y="2150"/>
                  </a:lnTo>
                  <a:lnTo>
                    <a:pt x="12090" y="2346"/>
                  </a:lnTo>
                  <a:lnTo>
                    <a:pt x="12359" y="2565"/>
                  </a:lnTo>
                  <a:lnTo>
                    <a:pt x="12603" y="2785"/>
                  </a:lnTo>
                  <a:lnTo>
                    <a:pt x="12847" y="3005"/>
                  </a:lnTo>
                  <a:lnTo>
                    <a:pt x="13091" y="3249"/>
                  </a:lnTo>
                  <a:lnTo>
                    <a:pt x="13311" y="3493"/>
                  </a:lnTo>
                  <a:lnTo>
                    <a:pt x="13507" y="3762"/>
                  </a:lnTo>
                  <a:lnTo>
                    <a:pt x="13702" y="4031"/>
                  </a:lnTo>
                  <a:lnTo>
                    <a:pt x="13897" y="4324"/>
                  </a:lnTo>
                  <a:lnTo>
                    <a:pt x="14044" y="4617"/>
                  </a:lnTo>
                  <a:lnTo>
                    <a:pt x="14215" y="4910"/>
                  </a:lnTo>
                  <a:lnTo>
                    <a:pt x="14337" y="5227"/>
                  </a:lnTo>
                  <a:lnTo>
                    <a:pt x="14483" y="5545"/>
                  </a:lnTo>
                  <a:lnTo>
                    <a:pt x="14581" y="5862"/>
                  </a:lnTo>
                  <a:lnTo>
                    <a:pt x="14679" y="6180"/>
                  </a:lnTo>
                  <a:lnTo>
                    <a:pt x="14752" y="6522"/>
                  </a:lnTo>
                  <a:lnTo>
                    <a:pt x="14825" y="6864"/>
                  </a:lnTo>
                  <a:lnTo>
                    <a:pt x="14850" y="7206"/>
                  </a:lnTo>
                  <a:lnTo>
                    <a:pt x="14899" y="7572"/>
                  </a:lnTo>
                  <a:lnTo>
                    <a:pt x="14899" y="7938"/>
                  </a:lnTo>
                  <a:lnTo>
                    <a:pt x="14899" y="8280"/>
                  </a:lnTo>
                  <a:lnTo>
                    <a:pt x="14850" y="8647"/>
                  </a:lnTo>
                  <a:lnTo>
                    <a:pt x="14825" y="8989"/>
                  </a:lnTo>
                  <a:lnTo>
                    <a:pt x="14752" y="9331"/>
                  </a:lnTo>
                  <a:lnTo>
                    <a:pt x="14679" y="9672"/>
                  </a:lnTo>
                  <a:lnTo>
                    <a:pt x="14581" y="9990"/>
                  </a:lnTo>
                  <a:lnTo>
                    <a:pt x="14483" y="10307"/>
                  </a:lnTo>
                  <a:lnTo>
                    <a:pt x="14337" y="10625"/>
                  </a:lnTo>
                  <a:lnTo>
                    <a:pt x="14215" y="10942"/>
                  </a:lnTo>
                  <a:lnTo>
                    <a:pt x="14044" y="11236"/>
                  </a:lnTo>
                  <a:lnTo>
                    <a:pt x="13897" y="11529"/>
                  </a:lnTo>
                  <a:lnTo>
                    <a:pt x="13702" y="11822"/>
                  </a:lnTo>
                  <a:lnTo>
                    <a:pt x="13507" y="12090"/>
                  </a:lnTo>
                  <a:lnTo>
                    <a:pt x="13311" y="12359"/>
                  </a:lnTo>
                  <a:lnTo>
                    <a:pt x="13091" y="12603"/>
                  </a:lnTo>
                  <a:lnTo>
                    <a:pt x="12847" y="12847"/>
                  </a:lnTo>
                  <a:lnTo>
                    <a:pt x="12603" y="13067"/>
                  </a:lnTo>
                  <a:lnTo>
                    <a:pt x="12359" y="13287"/>
                  </a:lnTo>
                  <a:lnTo>
                    <a:pt x="12090" y="13507"/>
                  </a:lnTo>
                  <a:lnTo>
                    <a:pt x="11821" y="13702"/>
                  </a:lnTo>
                  <a:lnTo>
                    <a:pt x="11553" y="13873"/>
                  </a:lnTo>
                  <a:lnTo>
                    <a:pt x="11260" y="14044"/>
                  </a:lnTo>
                  <a:lnTo>
                    <a:pt x="10942" y="14191"/>
                  </a:lnTo>
                  <a:lnTo>
                    <a:pt x="10649" y="14337"/>
                  </a:lnTo>
                  <a:lnTo>
                    <a:pt x="10332" y="14459"/>
                  </a:lnTo>
                  <a:lnTo>
                    <a:pt x="10014" y="14581"/>
                  </a:lnTo>
                  <a:lnTo>
                    <a:pt x="9672" y="14655"/>
                  </a:lnTo>
                  <a:lnTo>
                    <a:pt x="9330" y="14752"/>
                  </a:lnTo>
                  <a:lnTo>
                    <a:pt x="8988" y="14801"/>
                  </a:lnTo>
                  <a:lnTo>
                    <a:pt x="8646" y="14850"/>
                  </a:lnTo>
                  <a:lnTo>
                    <a:pt x="8304" y="14875"/>
                  </a:lnTo>
                  <a:lnTo>
                    <a:pt x="7572" y="14875"/>
                  </a:lnTo>
                  <a:lnTo>
                    <a:pt x="7230" y="14850"/>
                  </a:lnTo>
                  <a:lnTo>
                    <a:pt x="6888" y="14801"/>
                  </a:lnTo>
                  <a:lnTo>
                    <a:pt x="6546" y="14752"/>
                  </a:lnTo>
                  <a:lnTo>
                    <a:pt x="6204" y="14655"/>
                  </a:lnTo>
                  <a:lnTo>
                    <a:pt x="5862" y="14581"/>
                  </a:lnTo>
                  <a:lnTo>
                    <a:pt x="5545" y="14459"/>
                  </a:lnTo>
                  <a:lnTo>
                    <a:pt x="5227" y="14337"/>
                  </a:lnTo>
                  <a:lnTo>
                    <a:pt x="4934" y="14191"/>
                  </a:lnTo>
                  <a:lnTo>
                    <a:pt x="4617" y="14044"/>
                  </a:lnTo>
                  <a:lnTo>
                    <a:pt x="4324" y="13873"/>
                  </a:lnTo>
                  <a:lnTo>
                    <a:pt x="4055" y="13702"/>
                  </a:lnTo>
                  <a:lnTo>
                    <a:pt x="3786" y="13507"/>
                  </a:lnTo>
                  <a:lnTo>
                    <a:pt x="3518" y="13287"/>
                  </a:lnTo>
                  <a:lnTo>
                    <a:pt x="3273" y="13067"/>
                  </a:lnTo>
                  <a:lnTo>
                    <a:pt x="3029" y="12847"/>
                  </a:lnTo>
                  <a:lnTo>
                    <a:pt x="2785" y="12603"/>
                  </a:lnTo>
                  <a:lnTo>
                    <a:pt x="2565" y="12359"/>
                  </a:lnTo>
                  <a:lnTo>
                    <a:pt x="2370" y="12090"/>
                  </a:lnTo>
                  <a:lnTo>
                    <a:pt x="2174" y="11822"/>
                  </a:lnTo>
                  <a:lnTo>
                    <a:pt x="1979" y="11529"/>
                  </a:lnTo>
                  <a:lnTo>
                    <a:pt x="1832" y="11236"/>
                  </a:lnTo>
                  <a:lnTo>
                    <a:pt x="1661" y="10942"/>
                  </a:lnTo>
                  <a:lnTo>
                    <a:pt x="1539" y="10625"/>
                  </a:lnTo>
                  <a:lnTo>
                    <a:pt x="1393" y="10307"/>
                  </a:lnTo>
                  <a:lnTo>
                    <a:pt x="1295" y="9990"/>
                  </a:lnTo>
                  <a:lnTo>
                    <a:pt x="1197" y="9672"/>
                  </a:lnTo>
                  <a:lnTo>
                    <a:pt x="1124" y="9331"/>
                  </a:lnTo>
                  <a:lnTo>
                    <a:pt x="1051" y="8989"/>
                  </a:lnTo>
                  <a:lnTo>
                    <a:pt x="1026" y="8647"/>
                  </a:lnTo>
                  <a:lnTo>
                    <a:pt x="978" y="8280"/>
                  </a:lnTo>
                  <a:lnTo>
                    <a:pt x="978" y="7938"/>
                  </a:lnTo>
                  <a:lnTo>
                    <a:pt x="978" y="7572"/>
                  </a:lnTo>
                  <a:lnTo>
                    <a:pt x="1026" y="7206"/>
                  </a:lnTo>
                  <a:lnTo>
                    <a:pt x="1051" y="6864"/>
                  </a:lnTo>
                  <a:lnTo>
                    <a:pt x="1124" y="6522"/>
                  </a:lnTo>
                  <a:lnTo>
                    <a:pt x="1197" y="6180"/>
                  </a:lnTo>
                  <a:lnTo>
                    <a:pt x="1295" y="5862"/>
                  </a:lnTo>
                  <a:lnTo>
                    <a:pt x="1393" y="5545"/>
                  </a:lnTo>
                  <a:lnTo>
                    <a:pt x="1539" y="5227"/>
                  </a:lnTo>
                  <a:lnTo>
                    <a:pt x="1661" y="4910"/>
                  </a:lnTo>
                  <a:lnTo>
                    <a:pt x="1832" y="4617"/>
                  </a:lnTo>
                  <a:lnTo>
                    <a:pt x="1979" y="4324"/>
                  </a:lnTo>
                  <a:lnTo>
                    <a:pt x="2174" y="4031"/>
                  </a:lnTo>
                  <a:lnTo>
                    <a:pt x="2370" y="3762"/>
                  </a:lnTo>
                  <a:lnTo>
                    <a:pt x="2565" y="3493"/>
                  </a:lnTo>
                  <a:lnTo>
                    <a:pt x="2785" y="3249"/>
                  </a:lnTo>
                  <a:lnTo>
                    <a:pt x="3029" y="3005"/>
                  </a:lnTo>
                  <a:lnTo>
                    <a:pt x="3273" y="2785"/>
                  </a:lnTo>
                  <a:lnTo>
                    <a:pt x="3518" y="2565"/>
                  </a:lnTo>
                  <a:lnTo>
                    <a:pt x="3786" y="2346"/>
                  </a:lnTo>
                  <a:lnTo>
                    <a:pt x="4055" y="2150"/>
                  </a:lnTo>
                  <a:lnTo>
                    <a:pt x="4324" y="1979"/>
                  </a:lnTo>
                  <a:lnTo>
                    <a:pt x="4617" y="1808"/>
                  </a:lnTo>
                  <a:lnTo>
                    <a:pt x="4934" y="1662"/>
                  </a:lnTo>
                  <a:lnTo>
                    <a:pt x="5227" y="1515"/>
                  </a:lnTo>
                  <a:lnTo>
                    <a:pt x="5545" y="1393"/>
                  </a:lnTo>
                  <a:lnTo>
                    <a:pt x="5862" y="1271"/>
                  </a:lnTo>
                  <a:lnTo>
                    <a:pt x="6204" y="1198"/>
                  </a:lnTo>
                  <a:lnTo>
                    <a:pt x="6546" y="1100"/>
                  </a:lnTo>
                  <a:lnTo>
                    <a:pt x="6888" y="1051"/>
                  </a:lnTo>
                  <a:lnTo>
                    <a:pt x="7230" y="1002"/>
                  </a:lnTo>
                  <a:lnTo>
                    <a:pt x="7572" y="978"/>
                  </a:lnTo>
                  <a:close/>
                  <a:moveTo>
                    <a:pt x="7523" y="1"/>
                  </a:moveTo>
                  <a:lnTo>
                    <a:pt x="7132" y="25"/>
                  </a:lnTo>
                  <a:lnTo>
                    <a:pt x="6741" y="74"/>
                  </a:lnTo>
                  <a:lnTo>
                    <a:pt x="6351" y="147"/>
                  </a:lnTo>
                  <a:lnTo>
                    <a:pt x="5960" y="245"/>
                  </a:lnTo>
                  <a:lnTo>
                    <a:pt x="5569" y="343"/>
                  </a:lnTo>
                  <a:lnTo>
                    <a:pt x="5203" y="465"/>
                  </a:lnTo>
                  <a:lnTo>
                    <a:pt x="4861" y="611"/>
                  </a:lnTo>
                  <a:lnTo>
                    <a:pt x="4494" y="782"/>
                  </a:lnTo>
                  <a:lnTo>
                    <a:pt x="4153" y="953"/>
                  </a:lnTo>
                  <a:lnTo>
                    <a:pt x="3835" y="1149"/>
                  </a:lnTo>
                  <a:lnTo>
                    <a:pt x="3493" y="1344"/>
                  </a:lnTo>
                  <a:lnTo>
                    <a:pt x="3200" y="1564"/>
                  </a:lnTo>
                  <a:lnTo>
                    <a:pt x="2883" y="1808"/>
                  </a:lnTo>
                  <a:lnTo>
                    <a:pt x="2614" y="2052"/>
                  </a:lnTo>
                  <a:lnTo>
                    <a:pt x="2321" y="2321"/>
                  </a:lnTo>
                  <a:lnTo>
                    <a:pt x="2077" y="2590"/>
                  </a:lnTo>
                  <a:lnTo>
                    <a:pt x="1808" y="2883"/>
                  </a:lnTo>
                  <a:lnTo>
                    <a:pt x="1588" y="3176"/>
                  </a:lnTo>
                  <a:lnTo>
                    <a:pt x="1368" y="3493"/>
                  </a:lnTo>
                  <a:lnTo>
                    <a:pt x="1149" y="3811"/>
                  </a:lnTo>
                  <a:lnTo>
                    <a:pt x="953" y="4153"/>
                  </a:lnTo>
                  <a:lnTo>
                    <a:pt x="782" y="4495"/>
                  </a:lnTo>
                  <a:lnTo>
                    <a:pt x="636" y="4837"/>
                  </a:lnTo>
                  <a:lnTo>
                    <a:pt x="489" y="5203"/>
                  </a:lnTo>
                  <a:lnTo>
                    <a:pt x="367" y="5569"/>
                  </a:lnTo>
                  <a:lnTo>
                    <a:pt x="245" y="5936"/>
                  </a:lnTo>
                  <a:lnTo>
                    <a:pt x="172" y="6326"/>
                  </a:lnTo>
                  <a:lnTo>
                    <a:pt x="98" y="6717"/>
                  </a:lnTo>
                  <a:lnTo>
                    <a:pt x="49" y="7108"/>
                  </a:lnTo>
                  <a:lnTo>
                    <a:pt x="25" y="7523"/>
                  </a:lnTo>
                  <a:lnTo>
                    <a:pt x="1" y="7938"/>
                  </a:lnTo>
                  <a:lnTo>
                    <a:pt x="25" y="8329"/>
                  </a:lnTo>
                  <a:lnTo>
                    <a:pt x="49" y="8744"/>
                  </a:lnTo>
                  <a:lnTo>
                    <a:pt x="98" y="9135"/>
                  </a:lnTo>
                  <a:lnTo>
                    <a:pt x="172" y="9526"/>
                  </a:lnTo>
                  <a:lnTo>
                    <a:pt x="245" y="9917"/>
                  </a:lnTo>
                  <a:lnTo>
                    <a:pt x="367" y="10283"/>
                  </a:lnTo>
                  <a:lnTo>
                    <a:pt x="489" y="10649"/>
                  </a:lnTo>
                  <a:lnTo>
                    <a:pt x="636" y="11016"/>
                  </a:lnTo>
                  <a:lnTo>
                    <a:pt x="782" y="11358"/>
                  </a:lnTo>
                  <a:lnTo>
                    <a:pt x="953" y="11700"/>
                  </a:lnTo>
                  <a:lnTo>
                    <a:pt x="1149" y="12041"/>
                  </a:lnTo>
                  <a:lnTo>
                    <a:pt x="1368" y="12359"/>
                  </a:lnTo>
                  <a:lnTo>
                    <a:pt x="1588" y="12676"/>
                  </a:lnTo>
                  <a:lnTo>
                    <a:pt x="1808" y="12970"/>
                  </a:lnTo>
                  <a:lnTo>
                    <a:pt x="2077" y="13263"/>
                  </a:lnTo>
                  <a:lnTo>
                    <a:pt x="2321" y="13531"/>
                  </a:lnTo>
                  <a:lnTo>
                    <a:pt x="2614" y="13800"/>
                  </a:lnTo>
                  <a:lnTo>
                    <a:pt x="2883" y="14044"/>
                  </a:lnTo>
                  <a:lnTo>
                    <a:pt x="3200" y="14288"/>
                  </a:lnTo>
                  <a:lnTo>
                    <a:pt x="3493" y="14508"/>
                  </a:lnTo>
                  <a:lnTo>
                    <a:pt x="3835" y="14704"/>
                  </a:lnTo>
                  <a:lnTo>
                    <a:pt x="4153" y="14899"/>
                  </a:lnTo>
                  <a:lnTo>
                    <a:pt x="4494" y="15070"/>
                  </a:lnTo>
                  <a:lnTo>
                    <a:pt x="4861" y="15241"/>
                  </a:lnTo>
                  <a:lnTo>
                    <a:pt x="5203" y="15387"/>
                  </a:lnTo>
                  <a:lnTo>
                    <a:pt x="5569" y="15510"/>
                  </a:lnTo>
                  <a:lnTo>
                    <a:pt x="5960" y="15607"/>
                  </a:lnTo>
                  <a:lnTo>
                    <a:pt x="6351" y="15705"/>
                  </a:lnTo>
                  <a:lnTo>
                    <a:pt x="6741" y="15778"/>
                  </a:lnTo>
                  <a:lnTo>
                    <a:pt x="7132" y="15827"/>
                  </a:lnTo>
                  <a:lnTo>
                    <a:pt x="7523" y="15851"/>
                  </a:lnTo>
                  <a:lnTo>
                    <a:pt x="8353" y="15851"/>
                  </a:lnTo>
                  <a:lnTo>
                    <a:pt x="8744" y="15827"/>
                  </a:lnTo>
                  <a:lnTo>
                    <a:pt x="9135" y="15778"/>
                  </a:lnTo>
                  <a:lnTo>
                    <a:pt x="9526" y="15705"/>
                  </a:lnTo>
                  <a:lnTo>
                    <a:pt x="9916" y="15607"/>
                  </a:lnTo>
                  <a:lnTo>
                    <a:pt x="10307" y="15510"/>
                  </a:lnTo>
                  <a:lnTo>
                    <a:pt x="10673" y="15387"/>
                  </a:lnTo>
                  <a:lnTo>
                    <a:pt x="11015" y="15241"/>
                  </a:lnTo>
                  <a:lnTo>
                    <a:pt x="11382" y="15070"/>
                  </a:lnTo>
                  <a:lnTo>
                    <a:pt x="11724" y="14899"/>
                  </a:lnTo>
                  <a:lnTo>
                    <a:pt x="12041" y="14704"/>
                  </a:lnTo>
                  <a:lnTo>
                    <a:pt x="12383" y="14508"/>
                  </a:lnTo>
                  <a:lnTo>
                    <a:pt x="12676" y="14288"/>
                  </a:lnTo>
                  <a:lnTo>
                    <a:pt x="12994" y="14044"/>
                  </a:lnTo>
                  <a:lnTo>
                    <a:pt x="13262" y="13800"/>
                  </a:lnTo>
                  <a:lnTo>
                    <a:pt x="13555" y="13531"/>
                  </a:lnTo>
                  <a:lnTo>
                    <a:pt x="13800" y="13263"/>
                  </a:lnTo>
                  <a:lnTo>
                    <a:pt x="14068" y="12970"/>
                  </a:lnTo>
                  <a:lnTo>
                    <a:pt x="14288" y="12676"/>
                  </a:lnTo>
                  <a:lnTo>
                    <a:pt x="14508" y="12359"/>
                  </a:lnTo>
                  <a:lnTo>
                    <a:pt x="14728" y="12041"/>
                  </a:lnTo>
                  <a:lnTo>
                    <a:pt x="14923" y="11700"/>
                  </a:lnTo>
                  <a:lnTo>
                    <a:pt x="15094" y="11358"/>
                  </a:lnTo>
                  <a:lnTo>
                    <a:pt x="15241" y="11016"/>
                  </a:lnTo>
                  <a:lnTo>
                    <a:pt x="15387" y="10649"/>
                  </a:lnTo>
                  <a:lnTo>
                    <a:pt x="15509" y="10283"/>
                  </a:lnTo>
                  <a:lnTo>
                    <a:pt x="15631" y="9917"/>
                  </a:lnTo>
                  <a:lnTo>
                    <a:pt x="15705" y="9526"/>
                  </a:lnTo>
                  <a:lnTo>
                    <a:pt x="15778" y="9135"/>
                  </a:lnTo>
                  <a:lnTo>
                    <a:pt x="15827" y="8744"/>
                  </a:lnTo>
                  <a:lnTo>
                    <a:pt x="15851" y="8329"/>
                  </a:lnTo>
                  <a:lnTo>
                    <a:pt x="15876" y="7938"/>
                  </a:lnTo>
                  <a:lnTo>
                    <a:pt x="15851" y="7523"/>
                  </a:lnTo>
                  <a:lnTo>
                    <a:pt x="15827" y="7108"/>
                  </a:lnTo>
                  <a:lnTo>
                    <a:pt x="15778" y="6717"/>
                  </a:lnTo>
                  <a:lnTo>
                    <a:pt x="15705" y="6326"/>
                  </a:lnTo>
                  <a:lnTo>
                    <a:pt x="15631" y="5936"/>
                  </a:lnTo>
                  <a:lnTo>
                    <a:pt x="15509" y="5569"/>
                  </a:lnTo>
                  <a:lnTo>
                    <a:pt x="15387" y="5203"/>
                  </a:lnTo>
                  <a:lnTo>
                    <a:pt x="15241" y="4837"/>
                  </a:lnTo>
                  <a:lnTo>
                    <a:pt x="15094" y="4495"/>
                  </a:lnTo>
                  <a:lnTo>
                    <a:pt x="14923" y="4153"/>
                  </a:lnTo>
                  <a:lnTo>
                    <a:pt x="14728" y="3811"/>
                  </a:lnTo>
                  <a:lnTo>
                    <a:pt x="14508" y="3493"/>
                  </a:lnTo>
                  <a:lnTo>
                    <a:pt x="14288" y="3176"/>
                  </a:lnTo>
                  <a:lnTo>
                    <a:pt x="14068" y="2883"/>
                  </a:lnTo>
                  <a:lnTo>
                    <a:pt x="13800" y="2590"/>
                  </a:lnTo>
                  <a:lnTo>
                    <a:pt x="13555" y="2321"/>
                  </a:lnTo>
                  <a:lnTo>
                    <a:pt x="13262" y="2052"/>
                  </a:lnTo>
                  <a:lnTo>
                    <a:pt x="12994" y="1808"/>
                  </a:lnTo>
                  <a:lnTo>
                    <a:pt x="12676" y="1564"/>
                  </a:lnTo>
                  <a:lnTo>
                    <a:pt x="12383" y="1344"/>
                  </a:lnTo>
                  <a:lnTo>
                    <a:pt x="12041" y="1149"/>
                  </a:lnTo>
                  <a:lnTo>
                    <a:pt x="11724" y="953"/>
                  </a:lnTo>
                  <a:lnTo>
                    <a:pt x="11382" y="782"/>
                  </a:lnTo>
                  <a:lnTo>
                    <a:pt x="11015" y="611"/>
                  </a:lnTo>
                  <a:lnTo>
                    <a:pt x="10673" y="465"/>
                  </a:lnTo>
                  <a:lnTo>
                    <a:pt x="10307" y="343"/>
                  </a:lnTo>
                  <a:lnTo>
                    <a:pt x="9916" y="245"/>
                  </a:lnTo>
                  <a:lnTo>
                    <a:pt x="9526" y="147"/>
                  </a:lnTo>
                  <a:lnTo>
                    <a:pt x="9135" y="74"/>
                  </a:lnTo>
                  <a:lnTo>
                    <a:pt x="8744" y="25"/>
                  </a:lnTo>
                  <a:lnTo>
                    <a:pt x="835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03" name="Shape 403"/>
            <p:cNvSpPr/>
            <p:nvPr/>
          </p:nvSpPr>
          <p:spPr>
            <a:xfrm>
              <a:off x="6697400" y="335200"/>
              <a:ext cx="323625" cy="323025"/>
            </a:xfrm>
            <a:custGeom>
              <a:avLst/>
              <a:gdLst/>
              <a:ahLst/>
              <a:cxnLst/>
              <a:rect l="0" t="0" r="0" b="0"/>
              <a:pathLst>
                <a:path w="12945" h="12921" extrusionOk="0">
                  <a:moveTo>
                    <a:pt x="6472" y="1319"/>
                  </a:moveTo>
                  <a:lnTo>
                    <a:pt x="6545" y="1344"/>
                  </a:lnTo>
                  <a:lnTo>
                    <a:pt x="6619" y="1368"/>
                  </a:lnTo>
                  <a:lnTo>
                    <a:pt x="6741" y="1441"/>
                  </a:lnTo>
                  <a:lnTo>
                    <a:pt x="6838" y="1563"/>
                  </a:lnTo>
                  <a:lnTo>
                    <a:pt x="6863" y="1637"/>
                  </a:lnTo>
                  <a:lnTo>
                    <a:pt x="6863" y="1710"/>
                  </a:lnTo>
                  <a:lnTo>
                    <a:pt x="6863" y="6301"/>
                  </a:lnTo>
                  <a:lnTo>
                    <a:pt x="9061" y="8475"/>
                  </a:lnTo>
                  <a:lnTo>
                    <a:pt x="9110" y="8548"/>
                  </a:lnTo>
                  <a:lnTo>
                    <a:pt x="9134" y="8622"/>
                  </a:lnTo>
                  <a:lnTo>
                    <a:pt x="9159" y="8768"/>
                  </a:lnTo>
                  <a:lnTo>
                    <a:pt x="9134" y="8915"/>
                  </a:lnTo>
                  <a:lnTo>
                    <a:pt x="9110" y="8988"/>
                  </a:lnTo>
                  <a:lnTo>
                    <a:pt x="9061" y="9037"/>
                  </a:lnTo>
                  <a:lnTo>
                    <a:pt x="8988" y="9086"/>
                  </a:lnTo>
                  <a:lnTo>
                    <a:pt x="8914" y="9135"/>
                  </a:lnTo>
                  <a:lnTo>
                    <a:pt x="8768" y="9159"/>
                  </a:lnTo>
                  <a:lnTo>
                    <a:pt x="8621" y="9135"/>
                  </a:lnTo>
                  <a:lnTo>
                    <a:pt x="8548" y="9086"/>
                  </a:lnTo>
                  <a:lnTo>
                    <a:pt x="8499" y="9037"/>
                  </a:lnTo>
                  <a:lnTo>
                    <a:pt x="6203" y="6741"/>
                  </a:lnTo>
                  <a:lnTo>
                    <a:pt x="6130" y="6595"/>
                  </a:lnTo>
                  <a:lnTo>
                    <a:pt x="6081" y="6472"/>
                  </a:lnTo>
                  <a:lnTo>
                    <a:pt x="6081" y="1710"/>
                  </a:lnTo>
                  <a:lnTo>
                    <a:pt x="6081" y="1637"/>
                  </a:lnTo>
                  <a:lnTo>
                    <a:pt x="6106" y="1563"/>
                  </a:lnTo>
                  <a:lnTo>
                    <a:pt x="6203" y="1441"/>
                  </a:lnTo>
                  <a:lnTo>
                    <a:pt x="6326" y="1368"/>
                  </a:lnTo>
                  <a:lnTo>
                    <a:pt x="6399" y="1344"/>
                  </a:lnTo>
                  <a:lnTo>
                    <a:pt x="6472" y="1319"/>
                  </a:lnTo>
                  <a:close/>
                  <a:moveTo>
                    <a:pt x="6228" y="0"/>
                  </a:moveTo>
                  <a:lnTo>
                    <a:pt x="5862" y="25"/>
                  </a:lnTo>
                  <a:lnTo>
                    <a:pt x="5495" y="74"/>
                  </a:lnTo>
                  <a:lnTo>
                    <a:pt x="5129" y="122"/>
                  </a:lnTo>
                  <a:lnTo>
                    <a:pt x="4787" y="220"/>
                  </a:lnTo>
                  <a:lnTo>
                    <a:pt x="4445" y="318"/>
                  </a:lnTo>
                  <a:lnTo>
                    <a:pt x="4103" y="440"/>
                  </a:lnTo>
                  <a:lnTo>
                    <a:pt x="3761" y="586"/>
                  </a:lnTo>
                  <a:lnTo>
                    <a:pt x="3444" y="733"/>
                  </a:lnTo>
                  <a:lnTo>
                    <a:pt x="3639" y="1050"/>
                  </a:lnTo>
                  <a:lnTo>
                    <a:pt x="3663" y="1148"/>
                  </a:lnTo>
                  <a:lnTo>
                    <a:pt x="3663" y="1246"/>
                  </a:lnTo>
                  <a:lnTo>
                    <a:pt x="3615" y="1344"/>
                  </a:lnTo>
                  <a:lnTo>
                    <a:pt x="3541" y="1392"/>
                  </a:lnTo>
                  <a:lnTo>
                    <a:pt x="3493" y="1417"/>
                  </a:lnTo>
                  <a:lnTo>
                    <a:pt x="3370" y="1417"/>
                  </a:lnTo>
                  <a:lnTo>
                    <a:pt x="3297" y="1392"/>
                  </a:lnTo>
                  <a:lnTo>
                    <a:pt x="3248" y="1368"/>
                  </a:lnTo>
                  <a:lnTo>
                    <a:pt x="3224" y="1295"/>
                  </a:lnTo>
                  <a:lnTo>
                    <a:pt x="3028" y="977"/>
                  </a:lnTo>
                  <a:lnTo>
                    <a:pt x="2735" y="1197"/>
                  </a:lnTo>
                  <a:lnTo>
                    <a:pt x="2442" y="1417"/>
                  </a:lnTo>
                  <a:lnTo>
                    <a:pt x="2174" y="1637"/>
                  </a:lnTo>
                  <a:lnTo>
                    <a:pt x="1905" y="1881"/>
                  </a:lnTo>
                  <a:lnTo>
                    <a:pt x="1661" y="2150"/>
                  </a:lnTo>
                  <a:lnTo>
                    <a:pt x="1417" y="2418"/>
                  </a:lnTo>
                  <a:lnTo>
                    <a:pt x="1197" y="2711"/>
                  </a:lnTo>
                  <a:lnTo>
                    <a:pt x="1001" y="3029"/>
                  </a:lnTo>
                  <a:lnTo>
                    <a:pt x="1319" y="3200"/>
                  </a:lnTo>
                  <a:lnTo>
                    <a:pt x="1392" y="3273"/>
                  </a:lnTo>
                  <a:lnTo>
                    <a:pt x="1441" y="3346"/>
                  </a:lnTo>
                  <a:lnTo>
                    <a:pt x="1441" y="3444"/>
                  </a:lnTo>
                  <a:lnTo>
                    <a:pt x="1417" y="3542"/>
                  </a:lnTo>
                  <a:lnTo>
                    <a:pt x="1368" y="3590"/>
                  </a:lnTo>
                  <a:lnTo>
                    <a:pt x="1319" y="3639"/>
                  </a:lnTo>
                  <a:lnTo>
                    <a:pt x="1246" y="3664"/>
                  </a:lnTo>
                  <a:lnTo>
                    <a:pt x="1123" y="3664"/>
                  </a:lnTo>
                  <a:lnTo>
                    <a:pt x="1075" y="3639"/>
                  </a:lnTo>
                  <a:lnTo>
                    <a:pt x="757" y="3444"/>
                  </a:lnTo>
                  <a:lnTo>
                    <a:pt x="586" y="3761"/>
                  </a:lnTo>
                  <a:lnTo>
                    <a:pt x="464" y="4079"/>
                  </a:lnTo>
                  <a:lnTo>
                    <a:pt x="342" y="4421"/>
                  </a:lnTo>
                  <a:lnTo>
                    <a:pt x="220" y="4763"/>
                  </a:lnTo>
                  <a:lnTo>
                    <a:pt x="147" y="5129"/>
                  </a:lnTo>
                  <a:lnTo>
                    <a:pt x="73" y="5471"/>
                  </a:lnTo>
                  <a:lnTo>
                    <a:pt x="24" y="5837"/>
                  </a:lnTo>
                  <a:lnTo>
                    <a:pt x="0" y="6228"/>
                  </a:lnTo>
                  <a:lnTo>
                    <a:pt x="659" y="6228"/>
                  </a:lnTo>
                  <a:lnTo>
                    <a:pt x="757" y="6277"/>
                  </a:lnTo>
                  <a:lnTo>
                    <a:pt x="806" y="6375"/>
                  </a:lnTo>
                  <a:lnTo>
                    <a:pt x="806" y="6472"/>
                  </a:lnTo>
                  <a:lnTo>
                    <a:pt x="806" y="6546"/>
                  </a:lnTo>
                  <a:lnTo>
                    <a:pt x="757" y="6643"/>
                  </a:lnTo>
                  <a:lnTo>
                    <a:pt x="659" y="6692"/>
                  </a:lnTo>
                  <a:lnTo>
                    <a:pt x="562" y="6717"/>
                  </a:lnTo>
                  <a:lnTo>
                    <a:pt x="0" y="6717"/>
                  </a:lnTo>
                  <a:lnTo>
                    <a:pt x="24" y="7083"/>
                  </a:lnTo>
                  <a:lnTo>
                    <a:pt x="73" y="7449"/>
                  </a:lnTo>
                  <a:lnTo>
                    <a:pt x="147" y="7791"/>
                  </a:lnTo>
                  <a:lnTo>
                    <a:pt x="220" y="8158"/>
                  </a:lnTo>
                  <a:lnTo>
                    <a:pt x="342" y="8500"/>
                  </a:lnTo>
                  <a:lnTo>
                    <a:pt x="464" y="8841"/>
                  </a:lnTo>
                  <a:lnTo>
                    <a:pt x="586" y="9159"/>
                  </a:lnTo>
                  <a:lnTo>
                    <a:pt x="757" y="9476"/>
                  </a:lnTo>
                  <a:lnTo>
                    <a:pt x="1075" y="9305"/>
                  </a:lnTo>
                  <a:lnTo>
                    <a:pt x="1172" y="9257"/>
                  </a:lnTo>
                  <a:lnTo>
                    <a:pt x="1270" y="9281"/>
                  </a:lnTo>
                  <a:lnTo>
                    <a:pt x="1343" y="9305"/>
                  </a:lnTo>
                  <a:lnTo>
                    <a:pt x="1417" y="9379"/>
                  </a:lnTo>
                  <a:lnTo>
                    <a:pt x="1441" y="9476"/>
                  </a:lnTo>
                  <a:lnTo>
                    <a:pt x="1441" y="9574"/>
                  </a:lnTo>
                  <a:lnTo>
                    <a:pt x="1392" y="9647"/>
                  </a:lnTo>
                  <a:lnTo>
                    <a:pt x="1319" y="9721"/>
                  </a:lnTo>
                  <a:lnTo>
                    <a:pt x="1001" y="9892"/>
                  </a:lnTo>
                  <a:lnTo>
                    <a:pt x="1197" y="10209"/>
                  </a:lnTo>
                  <a:lnTo>
                    <a:pt x="1417" y="10502"/>
                  </a:lnTo>
                  <a:lnTo>
                    <a:pt x="1661" y="10771"/>
                  </a:lnTo>
                  <a:lnTo>
                    <a:pt x="1905" y="11040"/>
                  </a:lnTo>
                  <a:lnTo>
                    <a:pt x="2174" y="11284"/>
                  </a:lnTo>
                  <a:lnTo>
                    <a:pt x="2442" y="11504"/>
                  </a:lnTo>
                  <a:lnTo>
                    <a:pt x="2735" y="11723"/>
                  </a:lnTo>
                  <a:lnTo>
                    <a:pt x="3028" y="11943"/>
                  </a:lnTo>
                  <a:lnTo>
                    <a:pt x="3224" y="11626"/>
                  </a:lnTo>
                  <a:lnTo>
                    <a:pt x="3273" y="11552"/>
                  </a:lnTo>
                  <a:lnTo>
                    <a:pt x="3370" y="11504"/>
                  </a:lnTo>
                  <a:lnTo>
                    <a:pt x="3468" y="11504"/>
                  </a:lnTo>
                  <a:lnTo>
                    <a:pt x="3541" y="11528"/>
                  </a:lnTo>
                  <a:lnTo>
                    <a:pt x="3615" y="11601"/>
                  </a:lnTo>
                  <a:lnTo>
                    <a:pt x="3663" y="11675"/>
                  </a:lnTo>
                  <a:lnTo>
                    <a:pt x="3663" y="11772"/>
                  </a:lnTo>
                  <a:lnTo>
                    <a:pt x="3639" y="11870"/>
                  </a:lnTo>
                  <a:lnTo>
                    <a:pt x="3444" y="12187"/>
                  </a:lnTo>
                  <a:lnTo>
                    <a:pt x="3761" y="12334"/>
                  </a:lnTo>
                  <a:lnTo>
                    <a:pt x="4103" y="12480"/>
                  </a:lnTo>
                  <a:lnTo>
                    <a:pt x="4445" y="12603"/>
                  </a:lnTo>
                  <a:lnTo>
                    <a:pt x="4787" y="12700"/>
                  </a:lnTo>
                  <a:lnTo>
                    <a:pt x="5129" y="12798"/>
                  </a:lnTo>
                  <a:lnTo>
                    <a:pt x="5495" y="12847"/>
                  </a:lnTo>
                  <a:lnTo>
                    <a:pt x="5862" y="12896"/>
                  </a:lnTo>
                  <a:lnTo>
                    <a:pt x="6228" y="12920"/>
                  </a:lnTo>
                  <a:lnTo>
                    <a:pt x="6228" y="12358"/>
                  </a:lnTo>
                  <a:lnTo>
                    <a:pt x="6252" y="12261"/>
                  </a:lnTo>
                  <a:lnTo>
                    <a:pt x="6301" y="12187"/>
                  </a:lnTo>
                  <a:lnTo>
                    <a:pt x="6374" y="12139"/>
                  </a:lnTo>
                  <a:lnTo>
                    <a:pt x="6472" y="12114"/>
                  </a:lnTo>
                  <a:lnTo>
                    <a:pt x="6570" y="12139"/>
                  </a:lnTo>
                  <a:lnTo>
                    <a:pt x="6643" y="12187"/>
                  </a:lnTo>
                  <a:lnTo>
                    <a:pt x="6692" y="12261"/>
                  </a:lnTo>
                  <a:lnTo>
                    <a:pt x="6716" y="12358"/>
                  </a:lnTo>
                  <a:lnTo>
                    <a:pt x="6716" y="12920"/>
                  </a:lnTo>
                  <a:lnTo>
                    <a:pt x="7083" y="12896"/>
                  </a:lnTo>
                  <a:lnTo>
                    <a:pt x="7449" y="12847"/>
                  </a:lnTo>
                  <a:lnTo>
                    <a:pt x="7815" y="12798"/>
                  </a:lnTo>
                  <a:lnTo>
                    <a:pt x="8157" y="12700"/>
                  </a:lnTo>
                  <a:lnTo>
                    <a:pt x="8499" y="12603"/>
                  </a:lnTo>
                  <a:lnTo>
                    <a:pt x="8841" y="12480"/>
                  </a:lnTo>
                  <a:lnTo>
                    <a:pt x="9183" y="12334"/>
                  </a:lnTo>
                  <a:lnTo>
                    <a:pt x="9501" y="12187"/>
                  </a:lnTo>
                  <a:lnTo>
                    <a:pt x="9305" y="11870"/>
                  </a:lnTo>
                  <a:lnTo>
                    <a:pt x="9281" y="11772"/>
                  </a:lnTo>
                  <a:lnTo>
                    <a:pt x="9281" y="11675"/>
                  </a:lnTo>
                  <a:lnTo>
                    <a:pt x="9330" y="11601"/>
                  </a:lnTo>
                  <a:lnTo>
                    <a:pt x="9403" y="11528"/>
                  </a:lnTo>
                  <a:lnTo>
                    <a:pt x="9476" y="11504"/>
                  </a:lnTo>
                  <a:lnTo>
                    <a:pt x="9574" y="11504"/>
                  </a:lnTo>
                  <a:lnTo>
                    <a:pt x="9672" y="11552"/>
                  </a:lnTo>
                  <a:lnTo>
                    <a:pt x="9720" y="11626"/>
                  </a:lnTo>
                  <a:lnTo>
                    <a:pt x="9916" y="11943"/>
                  </a:lnTo>
                  <a:lnTo>
                    <a:pt x="10209" y="11723"/>
                  </a:lnTo>
                  <a:lnTo>
                    <a:pt x="10502" y="11504"/>
                  </a:lnTo>
                  <a:lnTo>
                    <a:pt x="10771" y="11284"/>
                  </a:lnTo>
                  <a:lnTo>
                    <a:pt x="11039" y="11040"/>
                  </a:lnTo>
                  <a:lnTo>
                    <a:pt x="11283" y="10771"/>
                  </a:lnTo>
                  <a:lnTo>
                    <a:pt x="11528" y="10502"/>
                  </a:lnTo>
                  <a:lnTo>
                    <a:pt x="11747" y="10209"/>
                  </a:lnTo>
                  <a:lnTo>
                    <a:pt x="11943" y="9892"/>
                  </a:lnTo>
                  <a:lnTo>
                    <a:pt x="11625" y="9721"/>
                  </a:lnTo>
                  <a:lnTo>
                    <a:pt x="11552" y="9647"/>
                  </a:lnTo>
                  <a:lnTo>
                    <a:pt x="11503" y="9574"/>
                  </a:lnTo>
                  <a:lnTo>
                    <a:pt x="11503" y="9476"/>
                  </a:lnTo>
                  <a:lnTo>
                    <a:pt x="11528" y="9379"/>
                  </a:lnTo>
                  <a:lnTo>
                    <a:pt x="11601" y="9305"/>
                  </a:lnTo>
                  <a:lnTo>
                    <a:pt x="11674" y="9281"/>
                  </a:lnTo>
                  <a:lnTo>
                    <a:pt x="11772" y="9257"/>
                  </a:lnTo>
                  <a:lnTo>
                    <a:pt x="11870" y="9305"/>
                  </a:lnTo>
                  <a:lnTo>
                    <a:pt x="12187" y="9476"/>
                  </a:lnTo>
                  <a:lnTo>
                    <a:pt x="12358" y="9159"/>
                  </a:lnTo>
                  <a:lnTo>
                    <a:pt x="12480" y="8841"/>
                  </a:lnTo>
                  <a:lnTo>
                    <a:pt x="12602" y="8500"/>
                  </a:lnTo>
                  <a:lnTo>
                    <a:pt x="12724" y="8158"/>
                  </a:lnTo>
                  <a:lnTo>
                    <a:pt x="12798" y="7791"/>
                  </a:lnTo>
                  <a:lnTo>
                    <a:pt x="12871" y="7449"/>
                  </a:lnTo>
                  <a:lnTo>
                    <a:pt x="12920" y="7083"/>
                  </a:lnTo>
                  <a:lnTo>
                    <a:pt x="12944" y="6717"/>
                  </a:lnTo>
                  <a:lnTo>
                    <a:pt x="12382" y="6717"/>
                  </a:lnTo>
                  <a:lnTo>
                    <a:pt x="12285" y="6692"/>
                  </a:lnTo>
                  <a:lnTo>
                    <a:pt x="12187" y="6643"/>
                  </a:lnTo>
                  <a:lnTo>
                    <a:pt x="12138" y="6546"/>
                  </a:lnTo>
                  <a:lnTo>
                    <a:pt x="12138" y="6472"/>
                  </a:lnTo>
                  <a:lnTo>
                    <a:pt x="12138" y="6375"/>
                  </a:lnTo>
                  <a:lnTo>
                    <a:pt x="12187" y="6277"/>
                  </a:lnTo>
                  <a:lnTo>
                    <a:pt x="12285" y="6228"/>
                  </a:lnTo>
                  <a:lnTo>
                    <a:pt x="12944" y="6228"/>
                  </a:lnTo>
                  <a:lnTo>
                    <a:pt x="12920" y="5837"/>
                  </a:lnTo>
                  <a:lnTo>
                    <a:pt x="12871" y="5471"/>
                  </a:lnTo>
                  <a:lnTo>
                    <a:pt x="12798" y="5129"/>
                  </a:lnTo>
                  <a:lnTo>
                    <a:pt x="12724" y="4763"/>
                  </a:lnTo>
                  <a:lnTo>
                    <a:pt x="12602" y="4421"/>
                  </a:lnTo>
                  <a:lnTo>
                    <a:pt x="12480" y="4079"/>
                  </a:lnTo>
                  <a:lnTo>
                    <a:pt x="12358" y="3761"/>
                  </a:lnTo>
                  <a:lnTo>
                    <a:pt x="12187" y="3444"/>
                  </a:lnTo>
                  <a:lnTo>
                    <a:pt x="11870" y="3639"/>
                  </a:lnTo>
                  <a:lnTo>
                    <a:pt x="11821" y="3664"/>
                  </a:lnTo>
                  <a:lnTo>
                    <a:pt x="11699" y="3664"/>
                  </a:lnTo>
                  <a:lnTo>
                    <a:pt x="11625" y="3639"/>
                  </a:lnTo>
                  <a:lnTo>
                    <a:pt x="11577" y="3590"/>
                  </a:lnTo>
                  <a:lnTo>
                    <a:pt x="11528" y="3542"/>
                  </a:lnTo>
                  <a:lnTo>
                    <a:pt x="11503" y="3444"/>
                  </a:lnTo>
                  <a:lnTo>
                    <a:pt x="11503" y="3346"/>
                  </a:lnTo>
                  <a:lnTo>
                    <a:pt x="11552" y="3273"/>
                  </a:lnTo>
                  <a:lnTo>
                    <a:pt x="11625" y="3200"/>
                  </a:lnTo>
                  <a:lnTo>
                    <a:pt x="11943" y="3029"/>
                  </a:lnTo>
                  <a:lnTo>
                    <a:pt x="11747" y="2711"/>
                  </a:lnTo>
                  <a:lnTo>
                    <a:pt x="11528" y="2418"/>
                  </a:lnTo>
                  <a:lnTo>
                    <a:pt x="11283" y="2150"/>
                  </a:lnTo>
                  <a:lnTo>
                    <a:pt x="11039" y="1881"/>
                  </a:lnTo>
                  <a:lnTo>
                    <a:pt x="10771" y="1637"/>
                  </a:lnTo>
                  <a:lnTo>
                    <a:pt x="10502" y="1417"/>
                  </a:lnTo>
                  <a:lnTo>
                    <a:pt x="10209" y="1197"/>
                  </a:lnTo>
                  <a:lnTo>
                    <a:pt x="9916" y="977"/>
                  </a:lnTo>
                  <a:lnTo>
                    <a:pt x="9720" y="1295"/>
                  </a:lnTo>
                  <a:lnTo>
                    <a:pt x="9696" y="1368"/>
                  </a:lnTo>
                  <a:lnTo>
                    <a:pt x="9647" y="1392"/>
                  </a:lnTo>
                  <a:lnTo>
                    <a:pt x="9574" y="1417"/>
                  </a:lnTo>
                  <a:lnTo>
                    <a:pt x="9452" y="1417"/>
                  </a:lnTo>
                  <a:lnTo>
                    <a:pt x="9403" y="1392"/>
                  </a:lnTo>
                  <a:lnTo>
                    <a:pt x="9330" y="1344"/>
                  </a:lnTo>
                  <a:lnTo>
                    <a:pt x="9281" y="1246"/>
                  </a:lnTo>
                  <a:lnTo>
                    <a:pt x="9281" y="1148"/>
                  </a:lnTo>
                  <a:lnTo>
                    <a:pt x="9305" y="1050"/>
                  </a:lnTo>
                  <a:lnTo>
                    <a:pt x="9501" y="733"/>
                  </a:lnTo>
                  <a:lnTo>
                    <a:pt x="9183" y="586"/>
                  </a:lnTo>
                  <a:lnTo>
                    <a:pt x="8841" y="440"/>
                  </a:lnTo>
                  <a:lnTo>
                    <a:pt x="8499" y="318"/>
                  </a:lnTo>
                  <a:lnTo>
                    <a:pt x="8157" y="220"/>
                  </a:lnTo>
                  <a:lnTo>
                    <a:pt x="7815" y="122"/>
                  </a:lnTo>
                  <a:lnTo>
                    <a:pt x="7449" y="74"/>
                  </a:lnTo>
                  <a:lnTo>
                    <a:pt x="7083" y="25"/>
                  </a:lnTo>
                  <a:lnTo>
                    <a:pt x="6716" y="0"/>
                  </a:lnTo>
                  <a:lnTo>
                    <a:pt x="6716" y="562"/>
                  </a:lnTo>
                  <a:lnTo>
                    <a:pt x="6692" y="660"/>
                  </a:lnTo>
                  <a:lnTo>
                    <a:pt x="6643" y="733"/>
                  </a:lnTo>
                  <a:lnTo>
                    <a:pt x="6570" y="782"/>
                  </a:lnTo>
                  <a:lnTo>
                    <a:pt x="6472" y="806"/>
                  </a:lnTo>
                  <a:lnTo>
                    <a:pt x="6374" y="782"/>
                  </a:lnTo>
                  <a:lnTo>
                    <a:pt x="6301" y="733"/>
                  </a:lnTo>
                  <a:lnTo>
                    <a:pt x="6252" y="660"/>
                  </a:lnTo>
                  <a:lnTo>
                    <a:pt x="6228" y="562"/>
                  </a:lnTo>
                  <a:lnTo>
                    <a:pt x="6228"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04" name="Shape 404"/>
          <p:cNvGrpSpPr/>
          <p:nvPr/>
        </p:nvGrpSpPr>
        <p:grpSpPr>
          <a:xfrm>
            <a:off x="927304" y="1255529"/>
            <a:ext cx="273948" cy="331565"/>
            <a:chOff x="584925" y="922575"/>
            <a:chExt cx="415200" cy="502525"/>
          </a:xfrm>
        </p:grpSpPr>
        <p:sp>
          <p:nvSpPr>
            <p:cNvPr id="405" name="Shape 405"/>
            <p:cNvSpPr/>
            <p:nvPr/>
          </p:nvSpPr>
          <p:spPr>
            <a:xfrm>
              <a:off x="584925" y="961025"/>
              <a:ext cx="378575" cy="464075"/>
            </a:xfrm>
            <a:custGeom>
              <a:avLst/>
              <a:gdLst/>
              <a:ahLst/>
              <a:cxnLst/>
              <a:rect l="0" t="0" r="0" b="0"/>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06" name="Shape 406"/>
            <p:cNvSpPr/>
            <p:nvPr/>
          </p:nvSpPr>
          <p:spPr>
            <a:xfrm>
              <a:off x="621550" y="922575"/>
              <a:ext cx="378575" cy="464050"/>
            </a:xfrm>
            <a:custGeom>
              <a:avLst/>
              <a:gdLst/>
              <a:ahLst/>
              <a:cxnLst/>
              <a:rect l="0" t="0" r="0" b="0"/>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07" name="Shape 407"/>
            <p:cNvSpPr/>
            <p:nvPr/>
          </p:nvSpPr>
          <p:spPr>
            <a:xfrm>
              <a:off x="915850" y="922575"/>
              <a:ext cx="84275" cy="84275"/>
            </a:xfrm>
            <a:custGeom>
              <a:avLst/>
              <a:gdLst/>
              <a:ahLst/>
              <a:cxnLst/>
              <a:rect l="0" t="0" r="0" b="0"/>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08" name="Shape 408"/>
          <p:cNvGrpSpPr/>
          <p:nvPr/>
        </p:nvGrpSpPr>
        <p:grpSpPr>
          <a:xfrm>
            <a:off x="1363992" y="1247875"/>
            <a:ext cx="290081" cy="345669"/>
            <a:chOff x="1246775" y="910975"/>
            <a:chExt cx="439650" cy="523900"/>
          </a:xfrm>
        </p:grpSpPr>
        <p:sp>
          <p:nvSpPr>
            <p:cNvPr id="409" name="Shape 409"/>
            <p:cNvSpPr/>
            <p:nvPr/>
          </p:nvSpPr>
          <p:spPr>
            <a:xfrm>
              <a:off x="1246775" y="970800"/>
              <a:ext cx="378575" cy="464075"/>
            </a:xfrm>
            <a:custGeom>
              <a:avLst/>
              <a:gdLst/>
              <a:ahLst/>
              <a:cxnLst/>
              <a:rect l="0" t="0" r="0" b="0"/>
              <a:pathLst>
                <a:path w="15143" h="18563" extrusionOk="0">
                  <a:moveTo>
                    <a:pt x="782" y="1"/>
                  </a:moveTo>
                  <a:lnTo>
                    <a:pt x="636" y="25"/>
                  </a:lnTo>
                  <a:lnTo>
                    <a:pt x="489" y="50"/>
                  </a:lnTo>
                  <a:lnTo>
                    <a:pt x="343" y="123"/>
                  </a:lnTo>
                  <a:lnTo>
                    <a:pt x="220" y="221"/>
                  </a:lnTo>
                  <a:lnTo>
                    <a:pt x="123" y="318"/>
                  </a:lnTo>
                  <a:lnTo>
                    <a:pt x="74" y="465"/>
                  </a:lnTo>
                  <a:lnTo>
                    <a:pt x="25" y="587"/>
                  </a:lnTo>
                  <a:lnTo>
                    <a:pt x="1" y="758"/>
                  </a:lnTo>
                  <a:lnTo>
                    <a:pt x="1" y="17756"/>
                  </a:lnTo>
                  <a:lnTo>
                    <a:pt x="25" y="17903"/>
                  </a:lnTo>
                  <a:lnTo>
                    <a:pt x="74" y="18049"/>
                  </a:lnTo>
                  <a:lnTo>
                    <a:pt x="123" y="18196"/>
                  </a:lnTo>
                  <a:lnTo>
                    <a:pt x="220" y="18318"/>
                  </a:lnTo>
                  <a:lnTo>
                    <a:pt x="343" y="18416"/>
                  </a:lnTo>
                  <a:lnTo>
                    <a:pt x="489" y="18489"/>
                  </a:lnTo>
                  <a:lnTo>
                    <a:pt x="636" y="18538"/>
                  </a:lnTo>
                  <a:lnTo>
                    <a:pt x="782" y="18562"/>
                  </a:lnTo>
                  <a:lnTo>
                    <a:pt x="14361" y="18562"/>
                  </a:lnTo>
                  <a:lnTo>
                    <a:pt x="14508" y="18538"/>
                  </a:lnTo>
                  <a:lnTo>
                    <a:pt x="14654" y="18489"/>
                  </a:lnTo>
                  <a:lnTo>
                    <a:pt x="14801" y="18416"/>
                  </a:lnTo>
                  <a:lnTo>
                    <a:pt x="14923" y="18318"/>
                  </a:lnTo>
                  <a:lnTo>
                    <a:pt x="15021" y="18196"/>
                  </a:lnTo>
                  <a:lnTo>
                    <a:pt x="15070" y="18049"/>
                  </a:lnTo>
                  <a:lnTo>
                    <a:pt x="15118" y="17903"/>
                  </a:lnTo>
                  <a:lnTo>
                    <a:pt x="15143" y="17756"/>
                  </a:lnTo>
                  <a:lnTo>
                    <a:pt x="15143" y="16608"/>
                  </a:lnTo>
                  <a:lnTo>
                    <a:pt x="2736" y="16608"/>
                  </a:lnTo>
                  <a:lnTo>
                    <a:pt x="2589" y="16584"/>
                  </a:lnTo>
                  <a:lnTo>
                    <a:pt x="2443" y="16535"/>
                  </a:lnTo>
                  <a:lnTo>
                    <a:pt x="2296" y="16462"/>
                  </a:lnTo>
                  <a:lnTo>
                    <a:pt x="2174" y="16364"/>
                  </a:lnTo>
                  <a:lnTo>
                    <a:pt x="2077" y="16242"/>
                  </a:lnTo>
                  <a:lnTo>
                    <a:pt x="2028" y="16096"/>
                  </a:lnTo>
                  <a:lnTo>
                    <a:pt x="1979" y="15949"/>
                  </a:lnTo>
                  <a:lnTo>
                    <a:pt x="1954" y="15802"/>
                  </a:lnTo>
                  <a:lnTo>
                    <a:pt x="195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10" name="Shape 410"/>
            <p:cNvSpPr/>
            <p:nvPr/>
          </p:nvSpPr>
          <p:spPr>
            <a:xfrm>
              <a:off x="1307825" y="910975"/>
              <a:ext cx="378600" cy="464050"/>
            </a:xfrm>
            <a:custGeom>
              <a:avLst/>
              <a:gdLst/>
              <a:ahLst/>
              <a:cxnLst/>
              <a:rect l="0" t="0" r="0" b="0"/>
              <a:pathLst>
                <a:path w="15144" h="18562" extrusionOk="0">
                  <a:moveTo>
                    <a:pt x="782" y="0"/>
                  </a:moveTo>
                  <a:lnTo>
                    <a:pt x="636" y="25"/>
                  </a:lnTo>
                  <a:lnTo>
                    <a:pt x="489" y="74"/>
                  </a:lnTo>
                  <a:lnTo>
                    <a:pt x="343" y="147"/>
                  </a:lnTo>
                  <a:lnTo>
                    <a:pt x="221" y="244"/>
                  </a:lnTo>
                  <a:lnTo>
                    <a:pt x="123" y="342"/>
                  </a:lnTo>
                  <a:lnTo>
                    <a:pt x="74" y="489"/>
                  </a:lnTo>
                  <a:lnTo>
                    <a:pt x="25" y="635"/>
                  </a:lnTo>
                  <a:lnTo>
                    <a:pt x="1" y="782"/>
                  </a:lnTo>
                  <a:lnTo>
                    <a:pt x="1" y="17780"/>
                  </a:lnTo>
                  <a:lnTo>
                    <a:pt x="25" y="17951"/>
                  </a:lnTo>
                  <a:lnTo>
                    <a:pt x="74" y="18098"/>
                  </a:lnTo>
                  <a:lnTo>
                    <a:pt x="123" y="18220"/>
                  </a:lnTo>
                  <a:lnTo>
                    <a:pt x="221" y="18342"/>
                  </a:lnTo>
                  <a:lnTo>
                    <a:pt x="343" y="18440"/>
                  </a:lnTo>
                  <a:lnTo>
                    <a:pt x="489" y="18513"/>
                  </a:lnTo>
                  <a:lnTo>
                    <a:pt x="636" y="18562"/>
                  </a:lnTo>
                  <a:lnTo>
                    <a:pt x="14508" y="18562"/>
                  </a:lnTo>
                  <a:lnTo>
                    <a:pt x="14655" y="18513"/>
                  </a:lnTo>
                  <a:lnTo>
                    <a:pt x="14801" y="18440"/>
                  </a:lnTo>
                  <a:lnTo>
                    <a:pt x="14923" y="18342"/>
                  </a:lnTo>
                  <a:lnTo>
                    <a:pt x="15021" y="18220"/>
                  </a:lnTo>
                  <a:lnTo>
                    <a:pt x="15070" y="18098"/>
                  </a:lnTo>
                  <a:lnTo>
                    <a:pt x="15119" y="17951"/>
                  </a:lnTo>
                  <a:lnTo>
                    <a:pt x="15143" y="17780"/>
                  </a:lnTo>
                  <a:lnTo>
                    <a:pt x="15143" y="3859"/>
                  </a:lnTo>
                  <a:lnTo>
                    <a:pt x="12554" y="3859"/>
                  </a:lnTo>
                  <a:lnTo>
                    <a:pt x="12286" y="3835"/>
                  </a:lnTo>
                  <a:lnTo>
                    <a:pt x="12066" y="3761"/>
                  </a:lnTo>
                  <a:lnTo>
                    <a:pt x="11846" y="3664"/>
                  </a:lnTo>
                  <a:lnTo>
                    <a:pt x="11651" y="3493"/>
                  </a:lnTo>
                  <a:lnTo>
                    <a:pt x="11504" y="3297"/>
                  </a:lnTo>
                  <a:lnTo>
                    <a:pt x="11382" y="3102"/>
                  </a:lnTo>
                  <a:lnTo>
                    <a:pt x="11309" y="2858"/>
                  </a:lnTo>
                  <a:lnTo>
                    <a:pt x="11284" y="2589"/>
                  </a:lnTo>
                  <a:lnTo>
                    <a:pt x="1128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11" name="Shape 411"/>
            <p:cNvSpPr/>
            <p:nvPr/>
          </p:nvSpPr>
          <p:spPr>
            <a:xfrm>
              <a:off x="1602125" y="910975"/>
              <a:ext cx="84300" cy="84275"/>
            </a:xfrm>
            <a:custGeom>
              <a:avLst/>
              <a:gdLst/>
              <a:ahLst/>
              <a:cxnLst/>
              <a:rect l="0" t="0" r="0" b="0"/>
              <a:pathLst>
                <a:path w="3372" h="3371" extrusionOk="0">
                  <a:moveTo>
                    <a:pt x="1" y="0"/>
                  </a:moveTo>
                  <a:lnTo>
                    <a:pt x="1" y="2589"/>
                  </a:lnTo>
                  <a:lnTo>
                    <a:pt x="1" y="2760"/>
                  </a:lnTo>
                  <a:lnTo>
                    <a:pt x="50" y="2907"/>
                  </a:lnTo>
                  <a:lnTo>
                    <a:pt x="123" y="3029"/>
                  </a:lnTo>
                  <a:lnTo>
                    <a:pt x="221" y="3151"/>
                  </a:lnTo>
                  <a:lnTo>
                    <a:pt x="343" y="3249"/>
                  </a:lnTo>
                  <a:lnTo>
                    <a:pt x="465" y="3322"/>
                  </a:lnTo>
                  <a:lnTo>
                    <a:pt x="611" y="3371"/>
                  </a:lnTo>
                  <a:lnTo>
                    <a:pt x="3371" y="3371"/>
                  </a:lnTo>
                  <a:lnTo>
                    <a:pt x="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12" name="Shape 412"/>
          <p:cNvGrpSpPr/>
          <p:nvPr/>
        </p:nvGrpSpPr>
        <p:grpSpPr>
          <a:xfrm>
            <a:off x="1812376" y="1303463"/>
            <a:ext cx="282823" cy="235284"/>
            <a:chOff x="1926350" y="995225"/>
            <a:chExt cx="428650" cy="356600"/>
          </a:xfrm>
        </p:grpSpPr>
        <p:sp>
          <p:nvSpPr>
            <p:cNvPr id="413" name="Shape 413"/>
            <p:cNvSpPr/>
            <p:nvPr/>
          </p:nvSpPr>
          <p:spPr>
            <a:xfrm>
              <a:off x="1926350" y="1298075"/>
              <a:ext cx="208225" cy="53750"/>
            </a:xfrm>
            <a:custGeom>
              <a:avLst/>
              <a:gdLst/>
              <a:ahLst/>
              <a:cxnLst/>
              <a:rect l="0" t="0" r="0" b="0"/>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14" name="Shape 414"/>
            <p:cNvSpPr/>
            <p:nvPr/>
          </p:nvSpPr>
          <p:spPr>
            <a:xfrm>
              <a:off x="2146775" y="1298075"/>
              <a:ext cx="208225" cy="53750"/>
            </a:xfrm>
            <a:custGeom>
              <a:avLst/>
              <a:gdLst/>
              <a:ahLst/>
              <a:cxnLst/>
              <a:rect l="0" t="0" r="0" b="0"/>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15" name="Shape 415"/>
            <p:cNvSpPr/>
            <p:nvPr/>
          </p:nvSpPr>
          <p:spPr>
            <a:xfrm>
              <a:off x="1926350" y="995225"/>
              <a:ext cx="208225" cy="332175"/>
            </a:xfrm>
            <a:custGeom>
              <a:avLst/>
              <a:gdLst/>
              <a:ahLst/>
              <a:cxnLst/>
              <a:rect l="0" t="0" r="0" b="0"/>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16" name="Shape 416"/>
            <p:cNvSpPr/>
            <p:nvPr/>
          </p:nvSpPr>
          <p:spPr>
            <a:xfrm>
              <a:off x="2146775" y="995225"/>
              <a:ext cx="208225" cy="332175"/>
            </a:xfrm>
            <a:custGeom>
              <a:avLst/>
              <a:gdLst/>
              <a:ahLst/>
              <a:cxnLst/>
              <a:rect l="0" t="0" r="0" b="0"/>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417" name="Shape 417"/>
          <p:cNvSpPr/>
          <p:nvPr/>
        </p:nvSpPr>
        <p:spPr>
          <a:xfrm>
            <a:off x="2260357" y="1283725"/>
            <a:ext cx="276390" cy="274773"/>
          </a:xfrm>
          <a:custGeom>
            <a:avLst/>
            <a:gdLst/>
            <a:ahLst/>
            <a:cxnLst/>
            <a:rect l="0" t="0" r="0" b="0"/>
            <a:pathLst>
              <a:path w="16756" h="16658" extrusionOk="0">
                <a:moveTo>
                  <a:pt x="13287" y="2565"/>
                </a:moveTo>
                <a:lnTo>
                  <a:pt x="13482" y="2590"/>
                </a:lnTo>
                <a:lnTo>
                  <a:pt x="13653" y="2663"/>
                </a:lnTo>
                <a:lnTo>
                  <a:pt x="13800" y="2736"/>
                </a:lnTo>
                <a:lnTo>
                  <a:pt x="13922" y="2858"/>
                </a:lnTo>
                <a:lnTo>
                  <a:pt x="14069" y="3005"/>
                </a:lnTo>
                <a:lnTo>
                  <a:pt x="14142" y="3176"/>
                </a:lnTo>
                <a:lnTo>
                  <a:pt x="14191" y="3371"/>
                </a:lnTo>
                <a:lnTo>
                  <a:pt x="14215" y="3567"/>
                </a:lnTo>
                <a:lnTo>
                  <a:pt x="14191" y="3738"/>
                </a:lnTo>
                <a:lnTo>
                  <a:pt x="14142" y="3884"/>
                </a:lnTo>
                <a:lnTo>
                  <a:pt x="14069" y="4055"/>
                </a:lnTo>
                <a:lnTo>
                  <a:pt x="13922" y="4202"/>
                </a:lnTo>
                <a:lnTo>
                  <a:pt x="13800" y="4348"/>
                </a:lnTo>
                <a:lnTo>
                  <a:pt x="13653" y="4446"/>
                </a:lnTo>
                <a:lnTo>
                  <a:pt x="13482" y="4495"/>
                </a:lnTo>
                <a:lnTo>
                  <a:pt x="13067" y="4495"/>
                </a:lnTo>
                <a:lnTo>
                  <a:pt x="12896" y="4446"/>
                </a:lnTo>
                <a:lnTo>
                  <a:pt x="12725" y="4348"/>
                </a:lnTo>
                <a:lnTo>
                  <a:pt x="12554" y="4202"/>
                </a:lnTo>
                <a:lnTo>
                  <a:pt x="12481" y="4055"/>
                </a:lnTo>
                <a:lnTo>
                  <a:pt x="12408" y="3884"/>
                </a:lnTo>
                <a:lnTo>
                  <a:pt x="12359" y="3738"/>
                </a:lnTo>
                <a:lnTo>
                  <a:pt x="12359" y="3567"/>
                </a:lnTo>
                <a:lnTo>
                  <a:pt x="12359" y="3371"/>
                </a:lnTo>
                <a:lnTo>
                  <a:pt x="12408" y="3176"/>
                </a:lnTo>
                <a:lnTo>
                  <a:pt x="12481" y="3005"/>
                </a:lnTo>
                <a:lnTo>
                  <a:pt x="12554" y="2858"/>
                </a:lnTo>
                <a:lnTo>
                  <a:pt x="12725" y="2736"/>
                </a:lnTo>
                <a:lnTo>
                  <a:pt x="12896" y="2663"/>
                </a:lnTo>
                <a:lnTo>
                  <a:pt x="13067" y="2590"/>
                </a:lnTo>
                <a:lnTo>
                  <a:pt x="13287" y="2565"/>
                </a:lnTo>
                <a:close/>
                <a:moveTo>
                  <a:pt x="10845" y="1"/>
                </a:moveTo>
                <a:lnTo>
                  <a:pt x="10527" y="25"/>
                </a:lnTo>
                <a:lnTo>
                  <a:pt x="10210" y="74"/>
                </a:lnTo>
                <a:lnTo>
                  <a:pt x="9868" y="172"/>
                </a:lnTo>
                <a:lnTo>
                  <a:pt x="9477" y="318"/>
                </a:lnTo>
                <a:lnTo>
                  <a:pt x="9184" y="489"/>
                </a:lnTo>
                <a:lnTo>
                  <a:pt x="8891" y="660"/>
                </a:lnTo>
                <a:lnTo>
                  <a:pt x="8622" y="831"/>
                </a:lnTo>
                <a:lnTo>
                  <a:pt x="8525" y="953"/>
                </a:lnTo>
                <a:lnTo>
                  <a:pt x="8427" y="1051"/>
                </a:lnTo>
                <a:lnTo>
                  <a:pt x="416" y="8866"/>
                </a:lnTo>
                <a:lnTo>
                  <a:pt x="270" y="9086"/>
                </a:lnTo>
                <a:lnTo>
                  <a:pt x="123" y="9355"/>
                </a:lnTo>
                <a:lnTo>
                  <a:pt x="25" y="9624"/>
                </a:lnTo>
                <a:lnTo>
                  <a:pt x="1" y="9746"/>
                </a:lnTo>
                <a:lnTo>
                  <a:pt x="1" y="9917"/>
                </a:lnTo>
                <a:lnTo>
                  <a:pt x="1" y="10039"/>
                </a:lnTo>
                <a:lnTo>
                  <a:pt x="25" y="10136"/>
                </a:lnTo>
                <a:lnTo>
                  <a:pt x="123" y="10381"/>
                </a:lnTo>
                <a:lnTo>
                  <a:pt x="270" y="10625"/>
                </a:lnTo>
                <a:lnTo>
                  <a:pt x="416" y="10869"/>
                </a:lnTo>
                <a:lnTo>
                  <a:pt x="5911" y="16242"/>
                </a:lnTo>
                <a:lnTo>
                  <a:pt x="6009" y="16340"/>
                </a:lnTo>
                <a:lnTo>
                  <a:pt x="6131" y="16438"/>
                </a:lnTo>
                <a:lnTo>
                  <a:pt x="6253" y="16511"/>
                </a:lnTo>
                <a:lnTo>
                  <a:pt x="6400" y="16560"/>
                </a:lnTo>
                <a:lnTo>
                  <a:pt x="6522" y="16609"/>
                </a:lnTo>
                <a:lnTo>
                  <a:pt x="6668" y="16633"/>
                </a:lnTo>
                <a:lnTo>
                  <a:pt x="6961" y="16657"/>
                </a:lnTo>
                <a:lnTo>
                  <a:pt x="7206" y="16633"/>
                </a:lnTo>
                <a:lnTo>
                  <a:pt x="7474" y="16560"/>
                </a:lnTo>
                <a:lnTo>
                  <a:pt x="7596" y="16511"/>
                </a:lnTo>
                <a:lnTo>
                  <a:pt x="7719" y="16438"/>
                </a:lnTo>
                <a:lnTo>
                  <a:pt x="7816" y="16340"/>
                </a:lnTo>
                <a:lnTo>
                  <a:pt x="7914" y="16242"/>
                </a:lnTo>
                <a:lnTo>
                  <a:pt x="15803" y="8427"/>
                </a:lnTo>
                <a:lnTo>
                  <a:pt x="15974" y="8183"/>
                </a:lnTo>
                <a:lnTo>
                  <a:pt x="16169" y="7938"/>
                </a:lnTo>
                <a:lnTo>
                  <a:pt x="16242" y="7792"/>
                </a:lnTo>
                <a:lnTo>
                  <a:pt x="16340" y="7645"/>
                </a:lnTo>
                <a:lnTo>
                  <a:pt x="16389" y="7474"/>
                </a:lnTo>
                <a:lnTo>
                  <a:pt x="16438" y="7279"/>
                </a:lnTo>
                <a:lnTo>
                  <a:pt x="16584" y="6961"/>
                </a:lnTo>
                <a:lnTo>
                  <a:pt x="16682" y="6644"/>
                </a:lnTo>
                <a:lnTo>
                  <a:pt x="16731" y="6326"/>
                </a:lnTo>
                <a:lnTo>
                  <a:pt x="16755" y="6009"/>
                </a:lnTo>
                <a:lnTo>
                  <a:pt x="16755" y="1491"/>
                </a:lnTo>
                <a:lnTo>
                  <a:pt x="16731" y="1173"/>
                </a:lnTo>
                <a:lnTo>
                  <a:pt x="16706" y="1051"/>
                </a:lnTo>
                <a:lnTo>
                  <a:pt x="16657" y="905"/>
                </a:lnTo>
                <a:lnTo>
                  <a:pt x="16609" y="782"/>
                </a:lnTo>
                <a:lnTo>
                  <a:pt x="16535" y="660"/>
                </a:lnTo>
                <a:lnTo>
                  <a:pt x="16438" y="538"/>
                </a:lnTo>
                <a:lnTo>
                  <a:pt x="16340" y="416"/>
                </a:lnTo>
                <a:lnTo>
                  <a:pt x="16144" y="270"/>
                </a:lnTo>
                <a:lnTo>
                  <a:pt x="15900" y="123"/>
                </a:lnTo>
                <a:lnTo>
                  <a:pt x="15632" y="50"/>
                </a:lnTo>
                <a:lnTo>
                  <a:pt x="15509"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18" name="Shape 418"/>
          <p:cNvSpPr/>
          <p:nvPr/>
        </p:nvSpPr>
        <p:spPr>
          <a:xfrm>
            <a:off x="2705527" y="1297432"/>
            <a:ext cx="275565" cy="247375"/>
          </a:xfrm>
          <a:custGeom>
            <a:avLst/>
            <a:gdLst/>
            <a:ahLst/>
            <a:cxnLst/>
            <a:rect l="0" t="0" r="0" b="0"/>
            <a:pathLst>
              <a:path w="16706" h="14997" extrusionOk="0">
                <a:moveTo>
                  <a:pt x="4299" y="0"/>
                </a:moveTo>
                <a:lnTo>
                  <a:pt x="3859" y="25"/>
                </a:lnTo>
                <a:lnTo>
                  <a:pt x="3444" y="74"/>
                </a:lnTo>
                <a:lnTo>
                  <a:pt x="3029" y="196"/>
                </a:lnTo>
                <a:lnTo>
                  <a:pt x="2614" y="342"/>
                </a:lnTo>
                <a:lnTo>
                  <a:pt x="2247" y="513"/>
                </a:lnTo>
                <a:lnTo>
                  <a:pt x="1905" y="733"/>
                </a:lnTo>
                <a:lnTo>
                  <a:pt x="1563" y="977"/>
                </a:lnTo>
                <a:lnTo>
                  <a:pt x="1270" y="1246"/>
                </a:lnTo>
                <a:lnTo>
                  <a:pt x="977" y="1563"/>
                </a:lnTo>
                <a:lnTo>
                  <a:pt x="733" y="1881"/>
                </a:lnTo>
                <a:lnTo>
                  <a:pt x="513" y="2247"/>
                </a:lnTo>
                <a:lnTo>
                  <a:pt x="342" y="2614"/>
                </a:lnTo>
                <a:lnTo>
                  <a:pt x="196" y="3004"/>
                </a:lnTo>
                <a:lnTo>
                  <a:pt x="98" y="3420"/>
                </a:lnTo>
                <a:lnTo>
                  <a:pt x="25" y="3859"/>
                </a:lnTo>
                <a:lnTo>
                  <a:pt x="0" y="4299"/>
                </a:lnTo>
                <a:lnTo>
                  <a:pt x="0" y="4592"/>
                </a:lnTo>
                <a:lnTo>
                  <a:pt x="25" y="4885"/>
                </a:lnTo>
                <a:lnTo>
                  <a:pt x="122" y="5447"/>
                </a:lnTo>
                <a:lnTo>
                  <a:pt x="245" y="6008"/>
                </a:lnTo>
                <a:lnTo>
                  <a:pt x="440" y="6546"/>
                </a:lnTo>
                <a:lnTo>
                  <a:pt x="660" y="7059"/>
                </a:lnTo>
                <a:lnTo>
                  <a:pt x="928" y="7547"/>
                </a:lnTo>
                <a:lnTo>
                  <a:pt x="1197" y="8011"/>
                </a:lnTo>
                <a:lnTo>
                  <a:pt x="1515" y="8475"/>
                </a:lnTo>
                <a:lnTo>
                  <a:pt x="1856" y="8915"/>
                </a:lnTo>
                <a:lnTo>
                  <a:pt x="2198" y="9330"/>
                </a:lnTo>
                <a:lnTo>
                  <a:pt x="2565" y="9745"/>
                </a:lnTo>
                <a:lnTo>
                  <a:pt x="2931" y="10136"/>
                </a:lnTo>
                <a:lnTo>
                  <a:pt x="3639" y="10869"/>
                </a:lnTo>
                <a:lnTo>
                  <a:pt x="4299" y="11528"/>
                </a:lnTo>
                <a:lnTo>
                  <a:pt x="4861" y="12065"/>
                </a:lnTo>
                <a:lnTo>
                  <a:pt x="5496" y="12627"/>
                </a:lnTo>
                <a:lnTo>
                  <a:pt x="6839" y="13775"/>
                </a:lnTo>
                <a:lnTo>
                  <a:pt x="7913" y="14654"/>
                </a:lnTo>
                <a:lnTo>
                  <a:pt x="8353" y="14996"/>
                </a:lnTo>
                <a:lnTo>
                  <a:pt x="8793" y="14654"/>
                </a:lnTo>
                <a:lnTo>
                  <a:pt x="9843" y="13799"/>
                </a:lnTo>
                <a:lnTo>
                  <a:pt x="11186" y="12651"/>
                </a:lnTo>
                <a:lnTo>
                  <a:pt x="11821" y="12090"/>
                </a:lnTo>
                <a:lnTo>
                  <a:pt x="12407" y="11528"/>
                </a:lnTo>
                <a:lnTo>
                  <a:pt x="13067" y="10869"/>
                </a:lnTo>
                <a:lnTo>
                  <a:pt x="13775" y="10136"/>
                </a:lnTo>
                <a:lnTo>
                  <a:pt x="14141" y="9745"/>
                </a:lnTo>
                <a:lnTo>
                  <a:pt x="14508" y="9330"/>
                </a:lnTo>
                <a:lnTo>
                  <a:pt x="14850" y="8915"/>
                </a:lnTo>
                <a:lnTo>
                  <a:pt x="15191" y="8475"/>
                </a:lnTo>
                <a:lnTo>
                  <a:pt x="15509" y="8011"/>
                </a:lnTo>
                <a:lnTo>
                  <a:pt x="15778" y="7547"/>
                </a:lnTo>
                <a:lnTo>
                  <a:pt x="16046" y="7059"/>
                </a:lnTo>
                <a:lnTo>
                  <a:pt x="16266" y="6546"/>
                </a:lnTo>
                <a:lnTo>
                  <a:pt x="16461" y="6008"/>
                </a:lnTo>
                <a:lnTo>
                  <a:pt x="16584" y="5447"/>
                </a:lnTo>
                <a:lnTo>
                  <a:pt x="16681" y="4885"/>
                </a:lnTo>
                <a:lnTo>
                  <a:pt x="16706" y="4592"/>
                </a:lnTo>
                <a:lnTo>
                  <a:pt x="16706" y="4299"/>
                </a:lnTo>
                <a:lnTo>
                  <a:pt x="16681" y="3859"/>
                </a:lnTo>
                <a:lnTo>
                  <a:pt x="16608" y="3420"/>
                </a:lnTo>
                <a:lnTo>
                  <a:pt x="16510" y="3004"/>
                </a:lnTo>
                <a:lnTo>
                  <a:pt x="16364" y="2614"/>
                </a:lnTo>
                <a:lnTo>
                  <a:pt x="16193" y="2247"/>
                </a:lnTo>
                <a:lnTo>
                  <a:pt x="15973" y="1881"/>
                </a:lnTo>
                <a:lnTo>
                  <a:pt x="15729" y="1563"/>
                </a:lnTo>
                <a:lnTo>
                  <a:pt x="15436" y="1246"/>
                </a:lnTo>
                <a:lnTo>
                  <a:pt x="15143" y="977"/>
                </a:lnTo>
                <a:lnTo>
                  <a:pt x="14801" y="733"/>
                </a:lnTo>
                <a:lnTo>
                  <a:pt x="14459" y="513"/>
                </a:lnTo>
                <a:lnTo>
                  <a:pt x="14092" y="342"/>
                </a:lnTo>
                <a:lnTo>
                  <a:pt x="13677" y="196"/>
                </a:lnTo>
                <a:lnTo>
                  <a:pt x="13262" y="74"/>
                </a:lnTo>
                <a:lnTo>
                  <a:pt x="12847" y="25"/>
                </a:lnTo>
                <a:lnTo>
                  <a:pt x="12407" y="0"/>
                </a:lnTo>
                <a:lnTo>
                  <a:pt x="12065" y="0"/>
                </a:lnTo>
                <a:lnTo>
                  <a:pt x="11723" y="49"/>
                </a:lnTo>
                <a:lnTo>
                  <a:pt x="11381" y="122"/>
                </a:lnTo>
                <a:lnTo>
                  <a:pt x="11064" y="196"/>
                </a:lnTo>
                <a:lnTo>
                  <a:pt x="10746" y="318"/>
                </a:lnTo>
                <a:lnTo>
                  <a:pt x="10453" y="464"/>
                </a:lnTo>
                <a:lnTo>
                  <a:pt x="10160" y="611"/>
                </a:lnTo>
                <a:lnTo>
                  <a:pt x="9892" y="806"/>
                </a:lnTo>
                <a:lnTo>
                  <a:pt x="9647" y="1002"/>
                </a:lnTo>
                <a:lnTo>
                  <a:pt x="9403" y="1221"/>
                </a:lnTo>
                <a:lnTo>
                  <a:pt x="9183" y="1466"/>
                </a:lnTo>
                <a:lnTo>
                  <a:pt x="8964" y="1710"/>
                </a:lnTo>
                <a:lnTo>
                  <a:pt x="8793" y="1979"/>
                </a:lnTo>
                <a:lnTo>
                  <a:pt x="8622" y="2272"/>
                </a:lnTo>
                <a:lnTo>
                  <a:pt x="8475" y="2565"/>
                </a:lnTo>
                <a:lnTo>
                  <a:pt x="8353" y="2858"/>
                </a:lnTo>
                <a:lnTo>
                  <a:pt x="8231" y="2565"/>
                </a:lnTo>
                <a:lnTo>
                  <a:pt x="8084" y="2272"/>
                </a:lnTo>
                <a:lnTo>
                  <a:pt x="7913" y="1979"/>
                </a:lnTo>
                <a:lnTo>
                  <a:pt x="7742" y="1710"/>
                </a:lnTo>
                <a:lnTo>
                  <a:pt x="7523" y="1466"/>
                </a:lnTo>
                <a:lnTo>
                  <a:pt x="7303" y="1221"/>
                </a:lnTo>
                <a:lnTo>
                  <a:pt x="7059" y="1002"/>
                </a:lnTo>
                <a:lnTo>
                  <a:pt x="6814" y="806"/>
                </a:lnTo>
                <a:lnTo>
                  <a:pt x="6546" y="611"/>
                </a:lnTo>
                <a:lnTo>
                  <a:pt x="6253" y="464"/>
                </a:lnTo>
                <a:lnTo>
                  <a:pt x="5960" y="318"/>
                </a:lnTo>
                <a:lnTo>
                  <a:pt x="5642" y="196"/>
                </a:lnTo>
                <a:lnTo>
                  <a:pt x="5325" y="122"/>
                </a:lnTo>
                <a:lnTo>
                  <a:pt x="4983" y="49"/>
                </a:lnTo>
                <a:lnTo>
                  <a:pt x="464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19" name="Shape 419"/>
          <p:cNvSpPr/>
          <p:nvPr/>
        </p:nvSpPr>
        <p:spPr>
          <a:xfrm>
            <a:off x="3154309" y="1299445"/>
            <a:ext cx="267515" cy="243334"/>
          </a:xfrm>
          <a:custGeom>
            <a:avLst/>
            <a:gdLst/>
            <a:ahLst/>
            <a:cxnLst/>
            <a:rect l="0" t="0" r="0" b="0"/>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20" name="Shape 420"/>
          <p:cNvSpPr/>
          <p:nvPr/>
        </p:nvSpPr>
        <p:spPr>
          <a:xfrm>
            <a:off x="3607925" y="1301853"/>
            <a:ext cx="249800" cy="238517"/>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421" name="Shape 421"/>
          <p:cNvGrpSpPr/>
          <p:nvPr/>
        </p:nvGrpSpPr>
        <p:grpSpPr>
          <a:xfrm>
            <a:off x="4039778" y="1285748"/>
            <a:ext cx="275565" cy="275961"/>
            <a:chOff x="5302225" y="968375"/>
            <a:chExt cx="417650" cy="418250"/>
          </a:xfrm>
        </p:grpSpPr>
        <p:sp>
          <p:nvSpPr>
            <p:cNvPr id="422" name="Shape 422"/>
            <p:cNvSpPr/>
            <p:nvPr/>
          </p:nvSpPr>
          <p:spPr>
            <a:xfrm>
              <a:off x="5333350" y="991575"/>
              <a:ext cx="152075" cy="155100"/>
            </a:xfrm>
            <a:custGeom>
              <a:avLst/>
              <a:gdLst/>
              <a:ahLst/>
              <a:cxnLst/>
              <a:rect l="0" t="0" r="0" b="0"/>
              <a:pathLst>
                <a:path w="6083" h="6204" extrusionOk="0">
                  <a:moveTo>
                    <a:pt x="2541" y="0"/>
                  </a:moveTo>
                  <a:lnTo>
                    <a:pt x="2468" y="25"/>
                  </a:lnTo>
                  <a:lnTo>
                    <a:pt x="2443" y="147"/>
                  </a:lnTo>
                  <a:lnTo>
                    <a:pt x="2101" y="1807"/>
                  </a:lnTo>
                  <a:lnTo>
                    <a:pt x="2052" y="1930"/>
                  </a:lnTo>
                  <a:lnTo>
                    <a:pt x="1979" y="2052"/>
                  </a:lnTo>
                  <a:lnTo>
                    <a:pt x="1857" y="2174"/>
                  </a:lnTo>
                  <a:lnTo>
                    <a:pt x="1735" y="2223"/>
                  </a:lnTo>
                  <a:lnTo>
                    <a:pt x="123" y="2760"/>
                  </a:lnTo>
                  <a:lnTo>
                    <a:pt x="25" y="2833"/>
                  </a:lnTo>
                  <a:lnTo>
                    <a:pt x="1" y="2882"/>
                  </a:lnTo>
                  <a:lnTo>
                    <a:pt x="25" y="2955"/>
                  </a:lnTo>
                  <a:lnTo>
                    <a:pt x="99" y="3029"/>
                  </a:lnTo>
                  <a:lnTo>
                    <a:pt x="1588" y="3859"/>
                  </a:lnTo>
                  <a:lnTo>
                    <a:pt x="1711" y="3932"/>
                  </a:lnTo>
                  <a:lnTo>
                    <a:pt x="1808" y="4054"/>
                  </a:lnTo>
                  <a:lnTo>
                    <a:pt x="1857" y="4201"/>
                  </a:lnTo>
                  <a:lnTo>
                    <a:pt x="1882" y="4323"/>
                  </a:lnTo>
                  <a:lnTo>
                    <a:pt x="1906" y="6033"/>
                  </a:lnTo>
                  <a:lnTo>
                    <a:pt x="1930" y="6130"/>
                  </a:lnTo>
                  <a:lnTo>
                    <a:pt x="1979" y="6204"/>
                  </a:lnTo>
                  <a:lnTo>
                    <a:pt x="2052" y="6204"/>
                  </a:lnTo>
                  <a:lnTo>
                    <a:pt x="2126" y="6130"/>
                  </a:lnTo>
                  <a:lnTo>
                    <a:pt x="3371" y="4982"/>
                  </a:lnTo>
                  <a:lnTo>
                    <a:pt x="3493" y="4885"/>
                  </a:lnTo>
                  <a:lnTo>
                    <a:pt x="3640" y="4836"/>
                  </a:lnTo>
                  <a:lnTo>
                    <a:pt x="3787" y="4836"/>
                  </a:lnTo>
                  <a:lnTo>
                    <a:pt x="3933" y="4860"/>
                  </a:lnTo>
                  <a:lnTo>
                    <a:pt x="5545" y="5349"/>
                  </a:lnTo>
                  <a:lnTo>
                    <a:pt x="5667" y="5373"/>
                  </a:lnTo>
                  <a:lnTo>
                    <a:pt x="5716" y="5349"/>
                  </a:lnTo>
                  <a:lnTo>
                    <a:pt x="5740" y="5275"/>
                  </a:lnTo>
                  <a:lnTo>
                    <a:pt x="5716" y="5178"/>
                  </a:lnTo>
                  <a:lnTo>
                    <a:pt x="5008" y="3615"/>
                  </a:lnTo>
                  <a:lnTo>
                    <a:pt x="4959" y="3493"/>
                  </a:lnTo>
                  <a:lnTo>
                    <a:pt x="4959" y="3346"/>
                  </a:lnTo>
                  <a:lnTo>
                    <a:pt x="4983" y="3200"/>
                  </a:lnTo>
                  <a:lnTo>
                    <a:pt x="5057" y="3077"/>
                  </a:lnTo>
                  <a:lnTo>
                    <a:pt x="6033" y="1685"/>
                  </a:lnTo>
                  <a:lnTo>
                    <a:pt x="6082" y="1588"/>
                  </a:lnTo>
                  <a:lnTo>
                    <a:pt x="6082" y="1514"/>
                  </a:lnTo>
                  <a:lnTo>
                    <a:pt x="6009" y="1465"/>
                  </a:lnTo>
                  <a:lnTo>
                    <a:pt x="5911" y="1465"/>
                  </a:lnTo>
                  <a:lnTo>
                    <a:pt x="4202" y="1661"/>
                  </a:lnTo>
                  <a:lnTo>
                    <a:pt x="4080" y="1661"/>
                  </a:lnTo>
                  <a:lnTo>
                    <a:pt x="3933" y="1612"/>
                  </a:lnTo>
                  <a:lnTo>
                    <a:pt x="3811" y="1539"/>
                  </a:lnTo>
                  <a:lnTo>
                    <a:pt x="3713" y="1441"/>
                  </a:lnTo>
                  <a:lnTo>
                    <a:pt x="2687" y="73"/>
                  </a:lnTo>
                  <a:lnTo>
                    <a:pt x="261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23" name="Shape 423"/>
            <p:cNvSpPr/>
            <p:nvPr/>
          </p:nvSpPr>
          <p:spPr>
            <a:xfrm>
              <a:off x="5302225" y="968375"/>
              <a:ext cx="417650" cy="418250"/>
            </a:xfrm>
            <a:custGeom>
              <a:avLst/>
              <a:gdLst/>
              <a:ahLst/>
              <a:cxnLst/>
              <a:rect l="0" t="0" r="0" b="0"/>
              <a:pathLst>
                <a:path w="16706" h="16730" extrusionOk="0">
                  <a:moveTo>
                    <a:pt x="10331" y="0"/>
                  </a:moveTo>
                  <a:lnTo>
                    <a:pt x="10747" y="513"/>
                  </a:lnTo>
                  <a:lnTo>
                    <a:pt x="10942" y="782"/>
                  </a:lnTo>
                  <a:lnTo>
                    <a:pt x="11137" y="1050"/>
                  </a:lnTo>
                  <a:lnTo>
                    <a:pt x="11284" y="1343"/>
                  </a:lnTo>
                  <a:lnTo>
                    <a:pt x="11455" y="1636"/>
                  </a:lnTo>
                  <a:lnTo>
                    <a:pt x="11577" y="1929"/>
                  </a:lnTo>
                  <a:lnTo>
                    <a:pt x="11723" y="2223"/>
                  </a:lnTo>
                  <a:lnTo>
                    <a:pt x="11821" y="2540"/>
                  </a:lnTo>
                  <a:lnTo>
                    <a:pt x="11919" y="2858"/>
                  </a:lnTo>
                  <a:lnTo>
                    <a:pt x="12017" y="3199"/>
                  </a:lnTo>
                  <a:lnTo>
                    <a:pt x="12090" y="3517"/>
                  </a:lnTo>
                  <a:lnTo>
                    <a:pt x="12139" y="3859"/>
                  </a:lnTo>
                  <a:lnTo>
                    <a:pt x="12187" y="4201"/>
                  </a:lnTo>
                  <a:lnTo>
                    <a:pt x="12212" y="4543"/>
                  </a:lnTo>
                  <a:lnTo>
                    <a:pt x="12212" y="4909"/>
                  </a:lnTo>
                  <a:lnTo>
                    <a:pt x="12212" y="5275"/>
                  </a:lnTo>
                  <a:lnTo>
                    <a:pt x="12187" y="5642"/>
                  </a:lnTo>
                  <a:lnTo>
                    <a:pt x="12139" y="6008"/>
                  </a:lnTo>
                  <a:lnTo>
                    <a:pt x="12065" y="6374"/>
                  </a:lnTo>
                  <a:lnTo>
                    <a:pt x="11992" y="6741"/>
                  </a:lnTo>
                  <a:lnTo>
                    <a:pt x="11894" y="7083"/>
                  </a:lnTo>
                  <a:lnTo>
                    <a:pt x="11772" y="7425"/>
                  </a:lnTo>
                  <a:lnTo>
                    <a:pt x="11650" y="7742"/>
                  </a:lnTo>
                  <a:lnTo>
                    <a:pt x="11504" y="8084"/>
                  </a:lnTo>
                  <a:lnTo>
                    <a:pt x="11333" y="8402"/>
                  </a:lnTo>
                  <a:lnTo>
                    <a:pt x="11162" y="8695"/>
                  </a:lnTo>
                  <a:lnTo>
                    <a:pt x="10966" y="8988"/>
                  </a:lnTo>
                  <a:lnTo>
                    <a:pt x="10771" y="9281"/>
                  </a:lnTo>
                  <a:lnTo>
                    <a:pt x="10551" y="9549"/>
                  </a:lnTo>
                  <a:lnTo>
                    <a:pt x="10307" y="9818"/>
                  </a:lnTo>
                  <a:lnTo>
                    <a:pt x="10063" y="10087"/>
                  </a:lnTo>
                  <a:lnTo>
                    <a:pt x="9818" y="10331"/>
                  </a:lnTo>
                  <a:lnTo>
                    <a:pt x="9550" y="10551"/>
                  </a:lnTo>
                  <a:lnTo>
                    <a:pt x="9281" y="10771"/>
                  </a:lnTo>
                  <a:lnTo>
                    <a:pt x="8988" y="10966"/>
                  </a:lnTo>
                  <a:lnTo>
                    <a:pt x="8695" y="11161"/>
                  </a:lnTo>
                  <a:lnTo>
                    <a:pt x="8377" y="11332"/>
                  </a:lnTo>
                  <a:lnTo>
                    <a:pt x="8060" y="11503"/>
                  </a:lnTo>
                  <a:lnTo>
                    <a:pt x="7742" y="11650"/>
                  </a:lnTo>
                  <a:lnTo>
                    <a:pt x="7401" y="11772"/>
                  </a:lnTo>
                  <a:lnTo>
                    <a:pt x="7059" y="11894"/>
                  </a:lnTo>
                  <a:lnTo>
                    <a:pt x="6717" y="11992"/>
                  </a:lnTo>
                  <a:lnTo>
                    <a:pt x="6375" y="12065"/>
                  </a:lnTo>
                  <a:lnTo>
                    <a:pt x="6008" y="12138"/>
                  </a:lnTo>
                  <a:lnTo>
                    <a:pt x="5642" y="12187"/>
                  </a:lnTo>
                  <a:lnTo>
                    <a:pt x="5276" y="12212"/>
                  </a:lnTo>
                  <a:lnTo>
                    <a:pt x="4885" y="12236"/>
                  </a:lnTo>
                  <a:lnTo>
                    <a:pt x="4543" y="12212"/>
                  </a:lnTo>
                  <a:lnTo>
                    <a:pt x="4201" y="12187"/>
                  </a:lnTo>
                  <a:lnTo>
                    <a:pt x="3859" y="12163"/>
                  </a:lnTo>
                  <a:lnTo>
                    <a:pt x="3517" y="12089"/>
                  </a:lnTo>
                  <a:lnTo>
                    <a:pt x="3175" y="12016"/>
                  </a:lnTo>
                  <a:lnTo>
                    <a:pt x="2858" y="11943"/>
                  </a:lnTo>
                  <a:lnTo>
                    <a:pt x="2540" y="11845"/>
                  </a:lnTo>
                  <a:lnTo>
                    <a:pt x="2223" y="11723"/>
                  </a:lnTo>
                  <a:lnTo>
                    <a:pt x="1905" y="11601"/>
                  </a:lnTo>
                  <a:lnTo>
                    <a:pt x="1612" y="11454"/>
                  </a:lnTo>
                  <a:lnTo>
                    <a:pt x="1319" y="11308"/>
                  </a:lnTo>
                  <a:lnTo>
                    <a:pt x="1051" y="11137"/>
                  </a:lnTo>
                  <a:lnTo>
                    <a:pt x="757" y="10966"/>
                  </a:lnTo>
                  <a:lnTo>
                    <a:pt x="489" y="10771"/>
                  </a:lnTo>
                  <a:lnTo>
                    <a:pt x="0" y="10355"/>
                  </a:lnTo>
                  <a:lnTo>
                    <a:pt x="98" y="10697"/>
                  </a:lnTo>
                  <a:lnTo>
                    <a:pt x="196" y="11015"/>
                  </a:lnTo>
                  <a:lnTo>
                    <a:pt x="464" y="11674"/>
                  </a:lnTo>
                  <a:lnTo>
                    <a:pt x="757" y="12309"/>
                  </a:lnTo>
                  <a:lnTo>
                    <a:pt x="1124" y="12895"/>
                  </a:lnTo>
                  <a:lnTo>
                    <a:pt x="1515" y="13457"/>
                  </a:lnTo>
                  <a:lnTo>
                    <a:pt x="1979" y="13970"/>
                  </a:lnTo>
                  <a:lnTo>
                    <a:pt x="2443" y="14458"/>
                  </a:lnTo>
                  <a:lnTo>
                    <a:pt x="2980" y="14898"/>
                  </a:lnTo>
                  <a:lnTo>
                    <a:pt x="3542" y="15313"/>
                  </a:lnTo>
                  <a:lnTo>
                    <a:pt x="4128" y="15680"/>
                  </a:lnTo>
                  <a:lnTo>
                    <a:pt x="4738" y="15973"/>
                  </a:lnTo>
                  <a:lnTo>
                    <a:pt x="5398" y="16241"/>
                  </a:lnTo>
                  <a:lnTo>
                    <a:pt x="5740" y="16339"/>
                  </a:lnTo>
                  <a:lnTo>
                    <a:pt x="6082" y="16437"/>
                  </a:lnTo>
                  <a:lnTo>
                    <a:pt x="6424" y="16534"/>
                  </a:lnTo>
                  <a:lnTo>
                    <a:pt x="6766" y="16608"/>
                  </a:lnTo>
                  <a:lnTo>
                    <a:pt x="7132" y="16657"/>
                  </a:lnTo>
                  <a:lnTo>
                    <a:pt x="7474" y="16681"/>
                  </a:lnTo>
                  <a:lnTo>
                    <a:pt x="7840" y="16705"/>
                  </a:lnTo>
                  <a:lnTo>
                    <a:pt x="8231" y="16730"/>
                  </a:lnTo>
                  <a:lnTo>
                    <a:pt x="8646" y="16705"/>
                  </a:lnTo>
                  <a:lnTo>
                    <a:pt x="9086" y="16681"/>
                  </a:lnTo>
                  <a:lnTo>
                    <a:pt x="9501" y="16632"/>
                  </a:lnTo>
                  <a:lnTo>
                    <a:pt x="9941" y="16559"/>
                  </a:lnTo>
                  <a:lnTo>
                    <a:pt x="10331" y="16461"/>
                  </a:lnTo>
                  <a:lnTo>
                    <a:pt x="10747" y="16339"/>
                  </a:lnTo>
                  <a:lnTo>
                    <a:pt x="11137" y="16217"/>
                  </a:lnTo>
                  <a:lnTo>
                    <a:pt x="11528" y="16046"/>
                  </a:lnTo>
                  <a:lnTo>
                    <a:pt x="11894" y="15875"/>
                  </a:lnTo>
                  <a:lnTo>
                    <a:pt x="12261" y="15704"/>
                  </a:lnTo>
                  <a:lnTo>
                    <a:pt x="12627" y="15484"/>
                  </a:lnTo>
                  <a:lnTo>
                    <a:pt x="12969" y="15264"/>
                  </a:lnTo>
                  <a:lnTo>
                    <a:pt x="13311" y="15045"/>
                  </a:lnTo>
                  <a:lnTo>
                    <a:pt x="13628" y="14776"/>
                  </a:lnTo>
                  <a:lnTo>
                    <a:pt x="13922" y="14507"/>
                  </a:lnTo>
                  <a:lnTo>
                    <a:pt x="14215" y="14239"/>
                  </a:lnTo>
                  <a:lnTo>
                    <a:pt x="14508" y="13946"/>
                  </a:lnTo>
                  <a:lnTo>
                    <a:pt x="14776" y="13628"/>
                  </a:lnTo>
                  <a:lnTo>
                    <a:pt x="15021" y="13311"/>
                  </a:lnTo>
                  <a:lnTo>
                    <a:pt x="15265" y="12969"/>
                  </a:lnTo>
                  <a:lnTo>
                    <a:pt x="15485" y="12627"/>
                  </a:lnTo>
                  <a:lnTo>
                    <a:pt x="15680" y="12285"/>
                  </a:lnTo>
                  <a:lnTo>
                    <a:pt x="15875" y="11918"/>
                  </a:lnTo>
                  <a:lnTo>
                    <a:pt x="16046" y="11528"/>
                  </a:lnTo>
                  <a:lnTo>
                    <a:pt x="16193" y="11161"/>
                  </a:lnTo>
                  <a:lnTo>
                    <a:pt x="16339" y="10746"/>
                  </a:lnTo>
                  <a:lnTo>
                    <a:pt x="16437" y="10355"/>
                  </a:lnTo>
                  <a:lnTo>
                    <a:pt x="16535" y="9940"/>
                  </a:lnTo>
                  <a:lnTo>
                    <a:pt x="16608" y="9525"/>
                  </a:lnTo>
                  <a:lnTo>
                    <a:pt x="16657" y="9085"/>
                  </a:lnTo>
                  <a:lnTo>
                    <a:pt x="16706" y="8670"/>
                  </a:lnTo>
                  <a:lnTo>
                    <a:pt x="16706" y="8231"/>
                  </a:lnTo>
                  <a:lnTo>
                    <a:pt x="16706" y="7864"/>
                  </a:lnTo>
                  <a:lnTo>
                    <a:pt x="16681" y="7498"/>
                  </a:lnTo>
                  <a:lnTo>
                    <a:pt x="16632" y="7132"/>
                  </a:lnTo>
                  <a:lnTo>
                    <a:pt x="16584" y="6790"/>
                  </a:lnTo>
                  <a:lnTo>
                    <a:pt x="16510" y="6423"/>
                  </a:lnTo>
                  <a:lnTo>
                    <a:pt x="16437" y="6081"/>
                  </a:lnTo>
                  <a:lnTo>
                    <a:pt x="16339" y="5739"/>
                  </a:lnTo>
                  <a:lnTo>
                    <a:pt x="16242" y="5398"/>
                  </a:lnTo>
                  <a:lnTo>
                    <a:pt x="15973" y="4763"/>
                  </a:lnTo>
                  <a:lnTo>
                    <a:pt x="15656" y="4128"/>
                  </a:lnTo>
                  <a:lnTo>
                    <a:pt x="15314" y="3541"/>
                  </a:lnTo>
                  <a:lnTo>
                    <a:pt x="14898" y="2980"/>
                  </a:lnTo>
                  <a:lnTo>
                    <a:pt x="14459" y="2467"/>
                  </a:lnTo>
                  <a:lnTo>
                    <a:pt x="13970" y="1978"/>
                  </a:lnTo>
                  <a:lnTo>
                    <a:pt x="13433" y="1539"/>
                  </a:lnTo>
                  <a:lnTo>
                    <a:pt x="12871" y="1123"/>
                  </a:lnTo>
                  <a:lnTo>
                    <a:pt x="12285" y="782"/>
                  </a:lnTo>
                  <a:lnTo>
                    <a:pt x="11675" y="464"/>
                  </a:lnTo>
                  <a:lnTo>
                    <a:pt x="11015" y="220"/>
                  </a:lnTo>
                  <a:lnTo>
                    <a:pt x="10673" y="98"/>
                  </a:lnTo>
                  <a:lnTo>
                    <a:pt x="1033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24" name="Shape 424"/>
          <p:cNvGrpSpPr/>
          <p:nvPr/>
        </p:nvGrpSpPr>
        <p:grpSpPr>
          <a:xfrm>
            <a:off x="4451493" y="1254721"/>
            <a:ext cx="341644" cy="332770"/>
            <a:chOff x="5926225" y="921350"/>
            <a:chExt cx="517800" cy="504350"/>
          </a:xfrm>
        </p:grpSpPr>
        <p:sp>
          <p:nvSpPr>
            <p:cNvPr id="425" name="Shape 425"/>
            <p:cNvSpPr/>
            <p:nvPr/>
          </p:nvSpPr>
          <p:spPr>
            <a:xfrm>
              <a:off x="5926225" y="921350"/>
              <a:ext cx="517800" cy="504350"/>
            </a:xfrm>
            <a:custGeom>
              <a:avLst/>
              <a:gdLst/>
              <a:ahLst/>
              <a:cxnLst/>
              <a:rect l="0" t="0" r="0" b="0"/>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26" name="Shape 426"/>
            <p:cNvSpPr/>
            <p:nvPr/>
          </p:nvSpPr>
          <p:spPr>
            <a:xfrm>
              <a:off x="6016600" y="1005000"/>
              <a:ext cx="337050" cy="337050"/>
            </a:xfrm>
            <a:custGeom>
              <a:avLst/>
              <a:gdLst/>
              <a:ahLst/>
              <a:cxnLst/>
              <a:rect l="0" t="0" r="0" b="0"/>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27" name="Shape 427"/>
          <p:cNvGrpSpPr/>
          <p:nvPr/>
        </p:nvGrpSpPr>
        <p:grpSpPr>
          <a:xfrm>
            <a:off x="4907531" y="1261170"/>
            <a:ext cx="319079" cy="319887"/>
            <a:chOff x="6617400" y="931125"/>
            <a:chExt cx="483600" cy="484825"/>
          </a:xfrm>
        </p:grpSpPr>
        <p:sp>
          <p:nvSpPr>
            <p:cNvPr id="428" name="Shape 428"/>
            <p:cNvSpPr/>
            <p:nvPr/>
          </p:nvSpPr>
          <p:spPr>
            <a:xfrm>
              <a:off x="6843925" y="1183900"/>
              <a:ext cx="121525" cy="232050"/>
            </a:xfrm>
            <a:custGeom>
              <a:avLst/>
              <a:gdLst/>
              <a:ahLst/>
              <a:cxnLst/>
              <a:rect l="0" t="0" r="0" b="0"/>
              <a:pathLst>
                <a:path w="4861" h="9282" extrusionOk="0">
                  <a:moveTo>
                    <a:pt x="1" y="0"/>
                  </a:moveTo>
                  <a:lnTo>
                    <a:pt x="1" y="6863"/>
                  </a:lnTo>
                  <a:lnTo>
                    <a:pt x="25" y="7107"/>
                  </a:lnTo>
                  <a:lnTo>
                    <a:pt x="49" y="7327"/>
                  </a:lnTo>
                  <a:lnTo>
                    <a:pt x="123" y="7572"/>
                  </a:lnTo>
                  <a:lnTo>
                    <a:pt x="196" y="7791"/>
                  </a:lnTo>
                  <a:lnTo>
                    <a:pt x="294" y="8011"/>
                  </a:lnTo>
                  <a:lnTo>
                    <a:pt x="416" y="8207"/>
                  </a:lnTo>
                  <a:lnTo>
                    <a:pt x="562" y="8402"/>
                  </a:lnTo>
                  <a:lnTo>
                    <a:pt x="709" y="8573"/>
                  </a:lnTo>
                  <a:lnTo>
                    <a:pt x="880" y="8719"/>
                  </a:lnTo>
                  <a:lnTo>
                    <a:pt x="1075" y="8866"/>
                  </a:lnTo>
                  <a:lnTo>
                    <a:pt x="1271" y="8988"/>
                  </a:lnTo>
                  <a:lnTo>
                    <a:pt x="1490" y="9086"/>
                  </a:lnTo>
                  <a:lnTo>
                    <a:pt x="1710" y="9159"/>
                  </a:lnTo>
                  <a:lnTo>
                    <a:pt x="1930" y="9232"/>
                  </a:lnTo>
                  <a:lnTo>
                    <a:pt x="2174" y="9257"/>
                  </a:lnTo>
                  <a:lnTo>
                    <a:pt x="2418" y="9281"/>
                  </a:lnTo>
                  <a:lnTo>
                    <a:pt x="2663" y="9257"/>
                  </a:lnTo>
                  <a:lnTo>
                    <a:pt x="2907" y="9232"/>
                  </a:lnTo>
                  <a:lnTo>
                    <a:pt x="3151" y="9159"/>
                  </a:lnTo>
                  <a:lnTo>
                    <a:pt x="3371" y="9086"/>
                  </a:lnTo>
                  <a:lnTo>
                    <a:pt x="3591" y="8988"/>
                  </a:lnTo>
                  <a:lnTo>
                    <a:pt x="3786" y="8866"/>
                  </a:lnTo>
                  <a:lnTo>
                    <a:pt x="3957" y="8719"/>
                  </a:lnTo>
                  <a:lnTo>
                    <a:pt x="4128" y="8573"/>
                  </a:lnTo>
                  <a:lnTo>
                    <a:pt x="4299" y="8402"/>
                  </a:lnTo>
                  <a:lnTo>
                    <a:pt x="4446" y="8207"/>
                  </a:lnTo>
                  <a:lnTo>
                    <a:pt x="4568" y="8011"/>
                  </a:lnTo>
                  <a:lnTo>
                    <a:pt x="4665" y="7791"/>
                  </a:lnTo>
                  <a:lnTo>
                    <a:pt x="4739" y="7572"/>
                  </a:lnTo>
                  <a:lnTo>
                    <a:pt x="4812" y="7327"/>
                  </a:lnTo>
                  <a:lnTo>
                    <a:pt x="4836" y="7107"/>
                  </a:lnTo>
                  <a:lnTo>
                    <a:pt x="4861" y="6863"/>
                  </a:lnTo>
                  <a:lnTo>
                    <a:pt x="4836" y="6717"/>
                  </a:lnTo>
                  <a:lnTo>
                    <a:pt x="4812" y="6619"/>
                  </a:lnTo>
                  <a:lnTo>
                    <a:pt x="4739" y="6521"/>
                  </a:lnTo>
                  <a:lnTo>
                    <a:pt x="4665" y="6424"/>
                  </a:lnTo>
                  <a:lnTo>
                    <a:pt x="4592" y="6350"/>
                  </a:lnTo>
                  <a:lnTo>
                    <a:pt x="4470" y="6302"/>
                  </a:lnTo>
                  <a:lnTo>
                    <a:pt x="4372" y="6253"/>
                  </a:lnTo>
                  <a:lnTo>
                    <a:pt x="4128" y="6253"/>
                  </a:lnTo>
                  <a:lnTo>
                    <a:pt x="4006" y="6302"/>
                  </a:lnTo>
                  <a:lnTo>
                    <a:pt x="3908" y="6350"/>
                  </a:lnTo>
                  <a:lnTo>
                    <a:pt x="3811" y="6424"/>
                  </a:lnTo>
                  <a:lnTo>
                    <a:pt x="3737" y="6521"/>
                  </a:lnTo>
                  <a:lnTo>
                    <a:pt x="3688" y="6619"/>
                  </a:lnTo>
                  <a:lnTo>
                    <a:pt x="3640" y="6717"/>
                  </a:lnTo>
                  <a:lnTo>
                    <a:pt x="3640" y="6863"/>
                  </a:lnTo>
                  <a:lnTo>
                    <a:pt x="3615" y="7083"/>
                  </a:lnTo>
                  <a:lnTo>
                    <a:pt x="3542" y="7327"/>
                  </a:lnTo>
                  <a:lnTo>
                    <a:pt x="3420" y="7523"/>
                  </a:lnTo>
                  <a:lnTo>
                    <a:pt x="3273" y="7718"/>
                  </a:lnTo>
                  <a:lnTo>
                    <a:pt x="3102" y="7865"/>
                  </a:lnTo>
                  <a:lnTo>
                    <a:pt x="2907" y="7962"/>
                  </a:lnTo>
                  <a:lnTo>
                    <a:pt x="2663" y="8036"/>
                  </a:lnTo>
                  <a:lnTo>
                    <a:pt x="2418" y="8060"/>
                  </a:lnTo>
                  <a:lnTo>
                    <a:pt x="2174" y="8036"/>
                  </a:lnTo>
                  <a:lnTo>
                    <a:pt x="1954" y="7962"/>
                  </a:lnTo>
                  <a:lnTo>
                    <a:pt x="1759" y="7865"/>
                  </a:lnTo>
                  <a:lnTo>
                    <a:pt x="1564" y="7718"/>
                  </a:lnTo>
                  <a:lnTo>
                    <a:pt x="1417" y="7523"/>
                  </a:lnTo>
                  <a:lnTo>
                    <a:pt x="1319" y="7327"/>
                  </a:lnTo>
                  <a:lnTo>
                    <a:pt x="1246" y="7083"/>
                  </a:lnTo>
                  <a:lnTo>
                    <a:pt x="1222" y="6863"/>
                  </a:lnTo>
                  <a:lnTo>
                    <a:pt x="1222" y="0"/>
                  </a:lnTo>
                  <a:lnTo>
                    <a:pt x="953" y="220"/>
                  </a:lnTo>
                  <a:lnTo>
                    <a:pt x="880" y="293"/>
                  </a:lnTo>
                  <a:lnTo>
                    <a:pt x="806" y="342"/>
                  </a:lnTo>
                  <a:lnTo>
                    <a:pt x="709" y="367"/>
                  </a:lnTo>
                  <a:lnTo>
                    <a:pt x="513" y="367"/>
                  </a:lnTo>
                  <a:lnTo>
                    <a:pt x="416" y="342"/>
                  </a:lnTo>
                  <a:lnTo>
                    <a:pt x="342" y="293"/>
                  </a:lnTo>
                  <a:lnTo>
                    <a:pt x="269" y="220"/>
                  </a:lnTo>
                  <a:lnTo>
                    <a:pt x="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29" name="Shape 429"/>
            <p:cNvSpPr/>
            <p:nvPr/>
          </p:nvSpPr>
          <p:spPr>
            <a:xfrm>
              <a:off x="6617400" y="931125"/>
              <a:ext cx="483600" cy="259500"/>
            </a:xfrm>
            <a:custGeom>
              <a:avLst/>
              <a:gdLst/>
              <a:ahLst/>
              <a:cxnLst/>
              <a:rect l="0" t="0" r="0" b="0"/>
              <a:pathLst>
                <a:path w="19344" h="10380" extrusionOk="0">
                  <a:moveTo>
                    <a:pt x="5252" y="9769"/>
                  </a:moveTo>
                  <a:lnTo>
                    <a:pt x="5252" y="9769"/>
                  </a:lnTo>
                  <a:lnTo>
                    <a:pt x="5252" y="9769"/>
                  </a:lnTo>
                  <a:close/>
                  <a:moveTo>
                    <a:pt x="9672" y="0"/>
                  </a:moveTo>
                  <a:lnTo>
                    <a:pt x="9550" y="25"/>
                  </a:lnTo>
                  <a:lnTo>
                    <a:pt x="9428" y="49"/>
                  </a:lnTo>
                  <a:lnTo>
                    <a:pt x="9330" y="122"/>
                  </a:lnTo>
                  <a:lnTo>
                    <a:pt x="9232" y="196"/>
                  </a:lnTo>
                  <a:lnTo>
                    <a:pt x="9159" y="269"/>
                  </a:lnTo>
                  <a:lnTo>
                    <a:pt x="9110" y="367"/>
                  </a:lnTo>
                  <a:lnTo>
                    <a:pt x="9086" y="489"/>
                  </a:lnTo>
                  <a:lnTo>
                    <a:pt x="9062" y="611"/>
                  </a:lnTo>
                  <a:lnTo>
                    <a:pt x="9062" y="1246"/>
                  </a:lnTo>
                  <a:lnTo>
                    <a:pt x="8622" y="1270"/>
                  </a:lnTo>
                  <a:lnTo>
                    <a:pt x="8182" y="1343"/>
                  </a:lnTo>
                  <a:lnTo>
                    <a:pt x="7767" y="1417"/>
                  </a:lnTo>
                  <a:lnTo>
                    <a:pt x="7328" y="1514"/>
                  </a:lnTo>
                  <a:lnTo>
                    <a:pt x="6912" y="1612"/>
                  </a:lnTo>
                  <a:lnTo>
                    <a:pt x="6497" y="1759"/>
                  </a:lnTo>
                  <a:lnTo>
                    <a:pt x="6082" y="1905"/>
                  </a:lnTo>
                  <a:lnTo>
                    <a:pt x="5691" y="2076"/>
                  </a:lnTo>
                  <a:lnTo>
                    <a:pt x="5300" y="2247"/>
                  </a:lnTo>
                  <a:lnTo>
                    <a:pt x="4910" y="2467"/>
                  </a:lnTo>
                  <a:lnTo>
                    <a:pt x="4543" y="2687"/>
                  </a:lnTo>
                  <a:lnTo>
                    <a:pt x="4177" y="2931"/>
                  </a:lnTo>
                  <a:lnTo>
                    <a:pt x="3811" y="3175"/>
                  </a:lnTo>
                  <a:lnTo>
                    <a:pt x="3469" y="3468"/>
                  </a:lnTo>
                  <a:lnTo>
                    <a:pt x="3151" y="3761"/>
                  </a:lnTo>
                  <a:lnTo>
                    <a:pt x="2834" y="4054"/>
                  </a:lnTo>
                  <a:lnTo>
                    <a:pt x="2516" y="4372"/>
                  </a:lnTo>
                  <a:lnTo>
                    <a:pt x="2223" y="4714"/>
                  </a:lnTo>
                  <a:lnTo>
                    <a:pt x="1930" y="5080"/>
                  </a:lnTo>
                  <a:lnTo>
                    <a:pt x="1686" y="5422"/>
                  </a:lnTo>
                  <a:lnTo>
                    <a:pt x="1442" y="5788"/>
                  </a:lnTo>
                  <a:lnTo>
                    <a:pt x="1222" y="6179"/>
                  </a:lnTo>
                  <a:lnTo>
                    <a:pt x="1002" y="6570"/>
                  </a:lnTo>
                  <a:lnTo>
                    <a:pt x="807" y="6961"/>
                  </a:lnTo>
                  <a:lnTo>
                    <a:pt x="660" y="7376"/>
                  </a:lnTo>
                  <a:lnTo>
                    <a:pt x="489" y="7791"/>
                  </a:lnTo>
                  <a:lnTo>
                    <a:pt x="367" y="8206"/>
                  </a:lnTo>
                  <a:lnTo>
                    <a:pt x="245" y="8622"/>
                  </a:lnTo>
                  <a:lnTo>
                    <a:pt x="172" y="9061"/>
                  </a:lnTo>
                  <a:lnTo>
                    <a:pt x="98" y="9501"/>
                  </a:lnTo>
                  <a:lnTo>
                    <a:pt x="25" y="9940"/>
                  </a:lnTo>
                  <a:lnTo>
                    <a:pt x="1" y="10380"/>
                  </a:lnTo>
                  <a:lnTo>
                    <a:pt x="196" y="10111"/>
                  </a:lnTo>
                  <a:lnTo>
                    <a:pt x="465" y="9867"/>
                  </a:lnTo>
                  <a:lnTo>
                    <a:pt x="758" y="9647"/>
                  </a:lnTo>
                  <a:lnTo>
                    <a:pt x="1075" y="9452"/>
                  </a:lnTo>
                  <a:lnTo>
                    <a:pt x="1442" y="9305"/>
                  </a:lnTo>
                  <a:lnTo>
                    <a:pt x="1808" y="9183"/>
                  </a:lnTo>
                  <a:lnTo>
                    <a:pt x="2223" y="9110"/>
                  </a:lnTo>
                  <a:lnTo>
                    <a:pt x="2638" y="9086"/>
                  </a:lnTo>
                  <a:lnTo>
                    <a:pt x="2956" y="9110"/>
                  </a:lnTo>
                  <a:lnTo>
                    <a:pt x="3249" y="9134"/>
                  </a:lnTo>
                  <a:lnTo>
                    <a:pt x="3542" y="9208"/>
                  </a:lnTo>
                  <a:lnTo>
                    <a:pt x="3811" y="9281"/>
                  </a:lnTo>
                  <a:lnTo>
                    <a:pt x="4079" y="9379"/>
                  </a:lnTo>
                  <a:lnTo>
                    <a:pt x="4323" y="9501"/>
                  </a:lnTo>
                  <a:lnTo>
                    <a:pt x="4543" y="9647"/>
                  </a:lnTo>
                  <a:lnTo>
                    <a:pt x="4763" y="9794"/>
                  </a:lnTo>
                  <a:lnTo>
                    <a:pt x="4812" y="9305"/>
                  </a:lnTo>
                  <a:lnTo>
                    <a:pt x="4934" y="8573"/>
                  </a:lnTo>
                  <a:lnTo>
                    <a:pt x="5007" y="8109"/>
                  </a:lnTo>
                  <a:lnTo>
                    <a:pt x="5129" y="7620"/>
                  </a:lnTo>
                  <a:lnTo>
                    <a:pt x="5276" y="7107"/>
                  </a:lnTo>
                  <a:lnTo>
                    <a:pt x="5447" y="6546"/>
                  </a:lnTo>
                  <a:lnTo>
                    <a:pt x="5642" y="5984"/>
                  </a:lnTo>
                  <a:lnTo>
                    <a:pt x="5887" y="5373"/>
                  </a:lnTo>
                  <a:lnTo>
                    <a:pt x="6180" y="4763"/>
                  </a:lnTo>
                  <a:lnTo>
                    <a:pt x="6522" y="4152"/>
                  </a:lnTo>
                  <a:lnTo>
                    <a:pt x="6888" y="3542"/>
                  </a:lnTo>
                  <a:lnTo>
                    <a:pt x="7303" y="2931"/>
                  </a:lnTo>
                  <a:lnTo>
                    <a:pt x="7792" y="2345"/>
                  </a:lnTo>
                  <a:lnTo>
                    <a:pt x="8329" y="1783"/>
                  </a:lnTo>
                  <a:lnTo>
                    <a:pt x="8402" y="1710"/>
                  </a:lnTo>
                  <a:lnTo>
                    <a:pt x="8597" y="1710"/>
                  </a:lnTo>
                  <a:lnTo>
                    <a:pt x="8671" y="1783"/>
                  </a:lnTo>
                  <a:lnTo>
                    <a:pt x="8720" y="1856"/>
                  </a:lnTo>
                  <a:lnTo>
                    <a:pt x="8744" y="1954"/>
                  </a:lnTo>
                  <a:lnTo>
                    <a:pt x="8720" y="2027"/>
                  </a:lnTo>
                  <a:lnTo>
                    <a:pt x="8671" y="2125"/>
                  </a:lnTo>
                  <a:lnTo>
                    <a:pt x="8182" y="2662"/>
                  </a:lnTo>
                  <a:lnTo>
                    <a:pt x="7718" y="3200"/>
                  </a:lnTo>
                  <a:lnTo>
                    <a:pt x="7328" y="3786"/>
                  </a:lnTo>
                  <a:lnTo>
                    <a:pt x="6961" y="4348"/>
                  </a:lnTo>
                  <a:lnTo>
                    <a:pt x="6668" y="4934"/>
                  </a:lnTo>
                  <a:lnTo>
                    <a:pt x="6375" y="5495"/>
                  </a:lnTo>
                  <a:lnTo>
                    <a:pt x="6155" y="6082"/>
                  </a:lnTo>
                  <a:lnTo>
                    <a:pt x="5960" y="6619"/>
                  </a:lnTo>
                  <a:lnTo>
                    <a:pt x="5789" y="7156"/>
                  </a:lnTo>
                  <a:lnTo>
                    <a:pt x="5642" y="7645"/>
                  </a:lnTo>
                  <a:lnTo>
                    <a:pt x="5520" y="8109"/>
                  </a:lnTo>
                  <a:lnTo>
                    <a:pt x="5423" y="8548"/>
                  </a:lnTo>
                  <a:lnTo>
                    <a:pt x="5300" y="9257"/>
                  </a:lnTo>
                  <a:lnTo>
                    <a:pt x="5252" y="9769"/>
                  </a:lnTo>
                  <a:lnTo>
                    <a:pt x="5471" y="9623"/>
                  </a:lnTo>
                  <a:lnTo>
                    <a:pt x="5691" y="9476"/>
                  </a:lnTo>
                  <a:lnTo>
                    <a:pt x="5935" y="9379"/>
                  </a:lnTo>
                  <a:lnTo>
                    <a:pt x="6180" y="9281"/>
                  </a:lnTo>
                  <a:lnTo>
                    <a:pt x="6448" y="9208"/>
                  </a:lnTo>
                  <a:lnTo>
                    <a:pt x="6741" y="9134"/>
                  </a:lnTo>
                  <a:lnTo>
                    <a:pt x="7034" y="9110"/>
                  </a:lnTo>
                  <a:lnTo>
                    <a:pt x="7328" y="9086"/>
                  </a:lnTo>
                  <a:lnTo>
                    <a:pt x="7645" y="9110"/>
                  </a:lnTo>
                  <a:lnTo>
                    <a:pt x="7938" y="9134"/>
                  </a:lnTo>
                  <a:lnTo>
                    <a:pt x="8207" y="9208"/>
                  </a:lnTo>
                  <a:lnTo>
                    <a:pt x="8475" y="9281"/>
                  </a:lnTo>
                  <a:lnTo>
                    <a:pt x="8744" y="9379"/>
                  </a:lnTo>
                  <a:lnTo>
                    <a:pt x="8988" y="9501"/>
                  </a:lnTo>
                  <a:lnTo>
                    <a:pt x="9208" y="9623"/>
                  </a:lnTo>
                  <a:lnTo>
                    <a:pt x="9428" y="9794"/>
                  </a:lnTo>
                  <a:lnTo>
                    <a:pt x="9428" y="1954"/>
                  </a:lnTo>
                  <a:lnTo>
                    <a:pt x="9452" y="1856"/>
                  </a:lnTo>
                  <a:lnTo>
                    <a:pt x="9501" y="1783"/>
                  </a:lnTo>
                  <a:lnTo>
                    <a:pt x="9574" y="1710"/>
                  </a:lnTo>
                  <a:lnTo>
                    <a:pt x="9770" y="1710"/>
                  </a:lnTo>
                  <a:lnTo>
                    <a:pt x="9843" y="1783"/>
                  </a:lnTo>
                  <a:lnTo>
                    <a:pt x="9892" y="1856"/>
                  </a:lnTo>
                  <a:lnTo>
                    <a:pt x="9916" y="1954"/>
                  </a:lnTo>
                  <a:lnTo>
                    <a:pt x="9916" y="9794"/>
                  </a:lnTo>
                  <a:lnTo>
                    <a:pt x="10136" y="9623"/>
                  </a:lnTo>
                  <a:lnTo>
                    <a:pt x="10356" y="9501"/>
                  </a:lnTo>
                  <a:lnTo>
                    <a:pt x="10600" y="9379"/>
                  </a:lnTo>
                  <a:lnTo>
                    <a:pt x="10869" y="9281"/>
                  </a:lnTo>
                  <a:lnTo>
                    <a:pt x="11137" y="9208"/>
                  </a:lnTo>
                  <a:lnTo>
                    <a:pt x="11406" y="9134"/>
                  </a:lnTo>
                  <a:lnTo>
                    <a:pt x="11699" y="9110"/>
                  </a:lnTo>
                  <a:lnTo>
                    <a:pt x="12017" y="9086"/>
                  </a:lnTo>
                  <a:lnTo>
                    <a:pt x="12310" y="9110"/>
                  </a:lnTo>
                  <a:lnTo>
                    <a:pt x="12603" y="9134"/>
                  </a:lnTo>
                  <a:lnTo>
                    <a:pt x="12896" y="9208"/>
                  </a:lnTo>
                  <a:lnTo>
                    <a:pt x="13165" y="9281"/>
                  </a:lnTo>
                  <a:lnTo>
                    <a:pt x="13409" y="9379"/>
                  </a:lnTo>
                  <a:lnTo>
                    <a:pt x="13653" y="9476"/>
                  </a:lnTo>
                  <a:lnTo>
                    <a:pt x="13873" y="9623"/>
                  </a:lnTo>
                  <a:lnTo>
                    <a:pt x="14093" y="9769"/>
                  </a:lnTo>
                  <a:lnTo>
                    <a:pt x="14019" y="9257"/>
                  </a:lnTo>
                  <a:lnTo>
                    <a:pt x="13897" y="8548"/>
                  </a:lnTo>
                  <a:lnTo>
                    <a:pt x="13824" y="8109"/>
                  </a:lnTo>
                  <a:lnTo>
                    <a:pt x="13702" y="7645"/>
                  </a:lnTo>
                  <a:lnTo>
                    <a:pt x="13555" y="7132"/>
                  </a:lnTo>
                  <a:lnTo>
                    <a:pt x="13384" y="6619"/>
                  </a:lnTo>
                  <a:lnTo>
                    <a:pt x="13189" y="6057"/>
                  </a:lnTo>
                  <a:lnTo>
                    <a:pt x="12945" y="5495"/>
                  </a:lnTo>
                  <a:lnTo>
                    <a:pt x="12676" y="4934"/>
                  </a:lnTo>
                  <a:lnTo>
                    <a:pt x="12359" y="4348"/>
                  </a:lnTo>
                  <a:lnTo>
                    <a:pt x="12017" y="3786"/>
                  </a:lnTo>
                  <a:lnTo>
                    <a:pt x="11626" y="3200"/>
                  </a:lnTo>
                  <a:lnTo>
                    <a:pt x="11162" y="2662"/>
                  </a:lnTo>
                  <a:lnTo>
                    <a:pt x="10673" y="2125"/>
                  </a:lnTo>
                  <a:lnTo>
                    <a:pt x="10625" y="2027"/>
                  </a:lnTo>
                  <a:lnTo>
                    <a:pt x="10600" y="1954"/>
                  </a:lnTo>
                  <a:lnTo>
                    <a:pt x="10625" y="1856"/>
                  </a:lnTo>
                  <a:lnTo>
                    <a:pt x="10673" y="1783"/>
                  </a:lnTo>
                  <a:lnTo>
                    <a:pt x="10747" y="1710"/>
                  </a:lnTo>
                  <a:lnTo>
                    <a:pt x="10942" y="1710"/>
                  </a:lnTo>
                  <a:lnTo>
                    <a:pt x="11015" y="1783"/>
                  </a:lnTo>
                  <a:lnTo>
                    <a:pt x="11553" y="2345"/>
                  </a:lnTo>
                  <a:lnTo>
                    <a:pt x="12017" y="2931"/>
                  </a:lnTo>
                  <a:lnTo>
                    <a:pt x="12456" y="3542"/>
                  </a:lnTo>
                  <a:lnTo>
                    <a:pt x="12823" y="4152"/>
                  </a:lnTo>
                  <a:lnTo>
                    <a:pt x="13165" y="4787"/>
                  </a:lnTo>
                  <a:lnTo>
                    <a:pt x="13458" y="5373"/>
                  </a:lnTo>
                  <a:lnTo>
                    <a:pt x="13702" y="5984"/>
                  </a:lnTo>
                  <a:lnTo>
                    <a:pt x="13897" y="6546"/>
                  </a:lnTo>
                  <a:lnTo>
                    <a:pt x="14068" y="7107"/>
                  </a:lnTo>
                  <a:lnTo>
                    <a:pt x="14215" y="7620"/>
                  </a:lnTo>
                  <a:lnTo>
                    <a:pt x="14337" y="8109"/>
                  </a:lnTo>
                  <a:lnTo>
                    <a:pt x="14410" y="8573"/>
                  </a:lnTo>
                  <a:lnTo>
                    <a:pt x="14532" y="9305"/>
                  </a:lnTo>
                  <a:lnTo>
                    <a:pt x="14581" y="9794"/>
                  </a:lnTo>
                  <a:lnTo>
                    <a:pt x="14801" y="9647"/>
                  </a:lnTo>
                  <a:lnTo>
                    <a:pt x="15021" y="9501"/>
                  </a:lnTo>
                  <a:lnTo>
                    <a:pt x="15265" y="9379"/>
                  </a:lnTo>
                  <a:lnTo>
                    <a:pt x="15534" y="9281"/>
                  </a:lnTo>
                  <a:lnTo>
                    <a:pt x="15802" y="9208"/>
                  </a:lnTo>
                  <a:lnTo>
                    <a:pt x="16095" y="9134"/>
                  </a:lnTo>
                  <a:lnTo>
                    <a:pt x="16388" y="9110"/>
                  </a:lnTo>
                  <a:lnTo>
                    <a:pt x="16706" y="9086"/>
                  </a:lnTo>
                  <a:lnTo>
                    <a:pt x="17121" y="9110"/>
                  </a:lnTo>
                  <a:lnTo>
                    <a:pt x="17536" y="9183"/>
                  </a:lnTo>
                  <a:lnTo>
                    <a:pt x="17903" y="9305"/>
                  </a:lnTo>
                  <a:lnTo>
                    <a:pt x="18269" y="9452"/>
                  </a:lnTo>
                  <a:lnTo>
                    <a:pt x="18587" y="9647"/>
                  </a:lnTo>
                  <a:lnTo>
                    <a:pt x="18880" y="9867"/>
                  </a:lnTo>
                  <a:lnTo>
                    <a:pt x="19148" y="10111"/>
                  </a:lnTo>
                  <a:lnTo>
                    <a:pt x="19344" y="10380"/>
                  </a:lnTo>
                  <a:lnTo>
                    <a:pt x="19319" y="9940"/>
                  </a:lnTo>
                  <a:lnTo>
                    <a:pt x="19246" y="9501"/>
                  </a:lnTo>
                  <a:lnTo>
                    <a:pt x="19173" y="9061"/>
                  </a:lnTo>
                  <a:lnTo>
                    <a:pt x="19099" y="8622"/>
                  </a:lnTo>
                  <a:lnTo>
                    <a:pt x="18977" y="8206"/>
                  </a:lnTo>
                  <a:lnTo>
                    <a:pt x="18855" y="7791"/>
                  </a:lnTo>
                  <a:lnTo>
                    <a:pt x="18684" y="7376"/>
                  </a:lnTo>
                  <a:lnTo>
                    <a:pt x="18538" y="6961"/>
                  </a:lnTo>
                  <a:lnTo>
                    <a:pt x="18342" y="6570"/>
                  </a:lnTo>
                  <a:lnTo>
                    <a:pt x="18122" y="6179"/>
                  </a:lnTo>
                  <a:lnTo>
                    <a:pt x="17903" y="5788"/>
                  </a:lnTo>
                  <a:lnTo>
                    <a:pt x="17658" y="5422"/>
                  </a:lnTo>
                  <a:lnTo>
                    <a:pt x="17414" y="5080"/>
                  </a:lnTo>
                  <a:lnTo>
                    <a:pt x="17121" y="4714"/>
                  </a:lnTo>
                  <a:lnTo>
                    <a:pt x="16828" y="4372"/>
                  </a:lnTo>
                  <a:lnTo>
                    <a:pt x="16511" y="4054"/>
                  </a:lnTo>
                  <a:lnTo>
                    <a:pt x="16193" y="3761"/>
                  </a:lnTo>
                  <a:lnTo>
                    <a:pt x="15876" y="3468"/>
                  </a:lnTo>
                  <a:lnTo>
                    <a:pt x="15534" y="3175"/>
                  </a:lnTo>
                  <a:lnTo>
                    <a:pt x="15167" y="2931"/>
                  </a:lnTo>
                  <a:lnTo>
                    <a:pt x="14801" y="2687"/>
                  </a:lnTo>
                  <a:lnTo>
                    <a:pt x="14435" y="2467"/>
                  </a:lnTo>
                  <a:lnTo>
                    <a:pt x="14044" y="2247"/>
                  </a:lnTo>
                  <a:lnTo>
                    <a:pt x="13653" y="2076"/>
                  </a:lnTo>
                  <a:lnTo>
                    <a:pt x="13262" y="1905"/>
                  </a:lnTo>
                  <a:lnTo>
                    <a:pt x="12847" y="1759"/>
                  </a:lnTo>
                  <a:lnTo>
                    <a:pt x="12432" y="1612"/>
                  </a:lnTo>
                  <a:lnTo>
                    <a:pt x="12017" y="1514"/>
                  </a:lnTo>
                  <a:lnTo>
                    <a:pt x="11577" y="1417"/>
                  </a:lnTo>
                  <a:lnTo>
                    <a:pt x="11162" y="1343"/>
                  </a:lnTo>
                  <a:lnTo>
                    <a:pt x="10722" y="1270"/>
                  </a:lnTo>
                  <a:lnTo>
                    <a:pt x="10283" y="1246"/>
                  </a:lnTo>
                  <a:lnTo>
                    <a:pt x="10283" y="611"/>
                  </a:lnTo>
                  <a:lnTo>
                    <a:pt x="10258" y="489"/>
                  </a:lnTo>
                  <a:lnTo>
                    <a:pt x="10234" y="367"/>
                  </a:lnTo>
                  <a:lnTo>
                    <a:pt x="10185" y="269"/>
                  </a:lnTo>
                  <a:lnTo>
                    <a:pt x="10112" y="196"/>
                  </a:lnTo>
                  <a:lnTo>
                    <a:pt x="10014" y="122"/>
                  </a:lnTo>
                  <a:lnTo>
                    <a:pt x="9916" y="49"/>
                  </a:lnTo>
                  <a:lnTo>
                    <a:pt x="9794" y="25"/>
                  </a:lnTo>
                  <a:lnTo>
                    <a:pt x="967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30" name="Shape 430"/>
          <p:cNvGrpSpPr/>
          <p:nvPr/>
        </p:nvGrpSpPr>
        <p:grpSpPr>
          <a:xfrm>
            <a:off x="910380" y="1757884"/>
            <a:ext cx="307796" cy="215952"/>
            <a:chOff x="559275" y="1683950"/>
            <a:chExt cx="466500" cy="327300"/>
          </a:xfrm>
        </p:grpSpPr>
        <p:sp>
          <p:nvSpPr>
            <p:cNvPr id="431" name="Shape 431"/>
            <p:cNvSpPr/>
            <p:nvPr/>
          </p:nvSpPr>
          <p:spPr>
            <a:xfrm>
              <a:off x="559275" y="1683950"/>
              <a:ext cx="466500" cy="197850"/>
            </a:xfrm>
            <a:custGeom>
              <a:avLst/>
              <a:gdLst/>
              <a:ahLst/>
              <a:cxnLst/>
              <a:rect l="0" t="0" r="0" b="0"/>
              <a:pathLst>
                <a:path w="18660" h="7914" extrusionOk="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32" name="Shape 432"/>
            <p:cNvSpPr/>
            <p:nvPr/>
          </p:nvSpPr>
          <p:spPr>
            <a:xfrm>
              <a:off x="559275" y="1727925"/>
              <a:ext cx="466500" cy="283325"/>
            </a:xfrm>
            <a:custGeom>
              <a:avLst/>
              <a:gdLst/>
              <a:ahLst/>
              <a:cxnLst/>
              <a:rect l="0" t="0" r="0" b="0"/>
              <a:pathLst>
                <a:path w="18660" h="11333" extrusionOk="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33" name="Shape 433"/>
          <p:cNvGrpSpPr/>
          <p:nvPr/>
        </p:nvGrpSpPr>
        <p:grpSpPr>
          <a:xfrm>
            <a:off x="1355134" y="1715195"/>
            <a:ext cx="307796" cy="301347"/>
            <a:chOff x="1233350" y="1619250"/>
            <a:chExt cx="466500" cy="456725"/>
          </a:xfrm>
        </p:grpSpPr>
        <p:sp>
          <p:nvSpPr>
            <p:cNvPr id="434" name="Shape 434"/>
            <p:cNvSpPr/>
            <p:nvPr/>
          </p:nvSpPr>
          <p:spPr>
            <a:xfrm>
              <a:off x="1233350" y="1619250"/>
              <a:ext cx="466500" cy="456725"/>
            </a:xfrm>
            <a:custGeom>
              <a:avLst/>
              <a:gdLst/>
              <a:ahLst/>
              <a:cxnLst/>
              <a:rect l="0" t="0" r="0" b="0"/>
              <a:pathLst>
                <a:path w="18660" h="18269" extrusionOk="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35" name="Shape 435"/>
            <p:cNvSpPr/>
            <p:nvPr/>
          </p:nvSpPr>
          <p:spPr>
            <a:xfrm>
              <a:off x="1382325" y="1792025"/>
              <a:ext cx="168550" cy="12250"/>
            </a:xfrm>
            <a:custGeom>
              <a:avLst/>
              <a:gdLst/>
              <a:ahLst/>
              <a:cxnLst/>
              <a:rect l="0" t="0" r="0" b="0"/>
              <a:pathLst>
                <a:path w="6742" h="490" extrusionOk="0">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36" name="Shape 436"/>
            <p:cNvSpPr/>
            <p:nvPr/>
          </p:nvSpPr>
          <p:spPr>
            <a:xfrm>
              <a:off x="1382325" y="1825000"/>
              <a:ext cx="168550" cy="12250"/>
            </a:xfrm>
            <a:custGeom>
              <a:avLst/>
              <a:gdLst/>
              <a:ahLst/>
              <a:cxnLst/>
              <a:rect l="0" t="0" r="0" b="0"/>
              <a:pathLst>
                <a:path w="6742" h="490" extrusionOk="0">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37" name="Shape 437"/>
            <p:cNvSpPr/>
            <p:nvPr/>
          </p:nvSpPr>
          <p:spPr>
            <a:xfrm>
              <a:off x="1382325" y="1858575"/>
              <a:ext cx="70850" cy="12250"/>
            </a:xfrm>
            <a:custGeom>
              <a:avLst/>
              <a:gdLst/>
              <a:ahLst/>
              <a:cxnLst/>
              <a:rect l="0" t="0" r="0" b="0"/>
              <a:pathLst>
                <a:path w="2834" h="490" extrusionOk="0">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38" name="Shape 438"/>
          <p:cNvGrpSpPr/>
          <p:nvPr/>
        </p:nvGrpSpPr>
        <p:grpSpPr>
          <a:xfrm>
            <a:off x="1809555" y="1721628"/>
            <a:ext cx="288464" cy="288464"/>
            <a:chOff x="1922075" y="1629000"/>
            <a:chExt cx="437200" cy="437200"/>
          </a:xfrm>
        </p:grpSpPr>
        <p:sp>
          <p:nvSpPr>
            <p:cNvPr id="439" name="Shape 439"/>
            <p:cNvSpPr/>
            <p:nvPr/>
          </p:nvSpPr>
          <p:spPr>
            <a:xfrm>
              <a:off x="2208425" y="1629000"/>
              <a:ext cx="150850" cy="150850"/>
            </a:xfrm>
            <a:custGeom>
              <a:avLst/>
              <a:gdLst/>
              <a:ahLst/>
              <a:cxnLst/>
              <a:rect l="0" t="0" r="0" b="0"/>
              <a:pathLst>
                <a:path w="6034" h="6034" extrusionOk="0">
                  <a:moveTo>
                    <a:pt x="2004" y="1"/>
                  </a:moveTo>
                  <a:lnTo>
                    <a:pt x="1881" y="25"/>
                  </a:lnTo>
                  <a:lnTo>
                    <a:pt x="1784" y="50"/>
                  </a:lnTo>
                  <a:lnTo>
                    <a:pt x="1686" y="98"/>
                  </a:lnTo>
                  <a:lnTo>
                    <a:pt x="1588" y="172"/>
                  </a:lnTo>
                  <a:lnTo>
                    <a:pt x="1" y="1784"/>
                  </a:lnTo>
                  <a:lnTo>
                    <a:pt x="4251" y="6033"/>
                  </a:lnTo>
                  <a:lnTo>
                    <a:pt x="5862" y="4446"/>
                  </a:lnTo>
                  <a:lnTo>
                    <a:pt x="5936" y="4348"/>
                  </a:lnTo>
                  <a:lnTo>
                    <a:pt x="5985" y="4250"/>
                  </a:lnTo>
                  <a:lnTo>
                    <a:pt x="6009" y="4153"/>
                  </a:lnTo>
                  <a:lnTo>
                    <a:pt x="6033" y="4031"/>
                  </a:lnTo>
                  <a:lnTo>
                    <a:pt x="6009" y="3933"/>
                  </a:lnTo>
                  <a:lnTo>
                    <a:pt x="5985" y="3811"/>
                  </a:lnTo>
                  <a:lnTo>
                    <a:pt x="5936" y="3713"/>
                  </a:lnTo>
                  <a:lnTo>
                    <a:pt x="5862" y="3615"/>
                  </a:lnTo>
                  <a:lnTo>
                    <a:pt x="2419" y="172"/>
                  </a:lnTo>
                  <a:lnTo>
                    <a:pt x="2321" y="98"/>
                  </a:lnTo>
                  <a:lnTo>
                    <a:pt x="2223" y="50"/>
                  </a:lnTo>
                  <a:lnTo>
                    <a:pt x="2101" y="25"/>
                  </a:lnTo>
                  <a:lnTo>
                    <a:pt x="200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40" name="Shape 440"/>
            <p:cNvSpPr/>
            <p:nvPr/>
          </p:nvSpPr>
          <p:spPr>
            <a:xfrm>
              <a:off x="1922075" y="1686400"/>
              <a:ext cx="379800" cy="379800"/>
            </a:xfrm>
            <a:custGeom>
              <a:avLst/>
              <a:gdLst/>
              <a:ahLst/>
              <a:cxnLst/>
              <a:rect l="0" t="0" r="0" b="0"/>
              <a:pathLst>
                <a:path w="15192" h="15192" extrusionOk="0">
                  <a:moveTo>
                    <a:pt x="1100" y="10527"/>
                  </a:moveTo>
                  <a:lnTo>
                    <a:pt x="4665" y="14093"/>
                  </a:lnTo>
                  <a:lnTo>
                    <a:pt x="4616" y="14117"/>
                  </a:lnTo>
                  <a:lnTo>
                    <a:pt x="1979" y="14508"/>
                  </a:lnTo>
                  <a:lnTo>
                    <a:pt x="684" y="13213"/>
                  </a:lnTo>
                  <a:lnTo>
                    <a:pt x="1075" y="10576"/>
                  </a:lnTo>
                  <a:lnTo>
                    <a:pt x="1100" y="10527"/>
                  </a:lnTo>
                  <a:close/>
                  <a:moveTo>
                    <a:pt x="10918" y="1"/>
                  </a:moveTo>
                  <a:lnTo>
                    <a:pt x="758" y="10185"/>
                  </a:lnTo>
                  <a:lnTo>
                    <a:pt x="684" y="10258"/>
                  </a:lnTo>
                  <a:lnTo>
                    <a:pt x="636" y="10332"/>
                  </a:lnTo>
                  <a:lnTo>
                    <a:pt x="611" y="10405"/>
                  </a:lnTo>
                  <a:lnTo>
                    <a:pt x="587" y="10502"/>
                  </a:lnTo>
                  <a:lnTo>
                    <a:pt x="1" y="14532"/>
                  </a:lnTo>
                  <a:lnTo>
                    <a:pt x="1" y="14654"/>
                  </a:lnTo>
                  <a:lnTo>
                    <a:pt x="25" y="14801"/>
                  </a:lnTo>
                  <a:lnTo>
                    <a:pt x="98" y="14923"/>
                  </a:lnTo>
                  <a:lnTo>
                    <a:pt x="171" y="15021"/>
                  </a:lnTo>
                  <a:lnTo>
                    <a:pt x="269" y="15094"/>
                  </a:lnTo>
                  <a:lnTo>
                    <a:pt x="367" y="15143"/>
                  </a:lnTo>
                  <a:lnTo>
                    <a:pt x="465" y="15167"/>
                  </a:lnTo>
                  <a:lnTo>
                    <a:pt x="587" y="15192"/>
                  </a:lnTo>
                  <a:lnTo>
                    <a:pt x="660" y="15192"/>
                  </a:lnTo>
                  <a:lnTo>
                    <a:pt x="4690" y="14606"/>
                  </a:lnTo>
                  <a:lnTo>
                    <a:pt x="4861" y="14557"/>
                  </a:lnTo>
                  <a:lnTo>
                    <a:pt x="4934" y="14508"/>
                  </a:lnTo>
                  <a:lnTo>
                    <a:pt x="5007" y="14435"/>
                  </a:lnTo>
                  <a:lnTo>
                    <a:pt x="15192" y="4275"/>
                  </a:lnTo>
                  <a:lnTo>
                    <a:pt x="13970" y="3053"/>
                  </a:lnTo>
                  <a:lnTo>
                    <a:pt x="4152" y="12872"/>
                  </a:lnTo>
                  <a:lnTo>
                    <a:pt x="3810" y="12530"/>
                  </a:lnTo>
                  <a:lnTo>
                    <a:pt x="13629" y="2712"/>
                  </a:lnTo>
                  <a:lnTo>
                    <a:pt x="12481" y="1564"/>
                  </a:lnTo>
                  <a:lnTo>
                    <a:pt x="2663" y="11382"/>
                  </a:lnTo>
                  <a:lnTo>
                    <a:pt x="2321" y="11040"/>
                  </a:lnTo>
                  <a:lnTo>
                    <a:pt x="12139" y="1222"/>
                  </a:lnTo>
                  <a:lnTo>
                    <a:pt x="1091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41" name="Shape 441"/>
          <p:cNvGrpSpPr/>
          <p:nvPr/>
        </p:nvGrpSpPr>
        <p:grpSpPr>
          <a:xfrm>
            <a:off x="2253106" y="1720424"/>
            <a:ext cx="290872" cy="290872"/>
            <a:chOff x="2594325" y="1627175"/>
            <a:chExt cx="440850" cy="440850"/>
          </a:xfrm>
        </p:grpSpPr>
        <p:sp>
          <p:nvSpPr>
            <p:cNvPr id="442" name="Shape 442"/>
            <p:cNvSpPr/>
            <p:nvPr/>
          </p:nvSpPr>
          <p:spPr>
            <a:xfrm>
              <a:off x="2594325" y="1890950"/>
              <a:ext cx="177075" cy="177075"/>
            </a:xfrm>
            <a:custGeom>
              <a:avLst/>
              <a:gdLst/>
              <a:ahLst/>
              <a:cxnLst/>
              <a:rect l="0" t="0" r="0" b="0"/>
              <a:pathLst>
                <a:path w="7083" h="7083" extrusionOk="0">
                  <a:moveTo>
                    <a:pt x="5544" y="0"/>
                  </a:moveTo>
                  <a:lnTo>
                    <a:pt x="538" y="5984"/>
                  </a:lnTo>
                  <a:lnTo>
                    <a:pt x="0" y="7083"/>
                  </a:lnTo>
                  <a:lnTo>
                    <a:pt x="1099" y="6546"/>
                  </a:lnTo>
                  <a:lnTo>
                    <a:pt x="7083" y="1539"/>
                  </a:lnTo>
                  <a:lnTo>
                    <a:pt x="554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43" name="Shape 443"/>
            <p:cNvSpPr/>
            <p:nvPr/>
          </p:nvSpPr>
          <p:spPr>
            <a:xfrm>
              <a:off x="2858700" y="1627175"/>
              <a:ext cx="176475" cy="176475"/>
            </a:xfrm>
            <a:custGeom>
              <a:avLst/>
              <a:gdLst/>
              <a:ahLst/>
              <a:cxnLst/>
              <a:rect l="0" t="0" r="0" b="0"/>
              <a:pathLst>
                <a:path w="7059" h="7059" extrusionOk="0">
                  <a:moveTo>
                    <a:pt x="904" y="1"/>
                  </a:moveTo>
                  <a:lnTo>
                    <a:pt x="782" y="25"/>
                  </a:lnTo>
                  <a:lnTo>
                    <a:pt x="684" y="98"/>
                  </a:lnTo>
                  <a:lnTo>
                    <a:pt x="611" y="147"/>
                  </a:lnTo>
                  <a:lnTo>
                    <a:pt x="489" y="294"/>
                  </a:lnTo>
                  <a:lnTo>
                    <a:pt x="367" y="440"/>
                  </a:lnTo>
                  <a:lnTo>
                    <a:pt x="294" y="587"/>
                  </a:lnTo>
                  <a:lnTo>
                    <a:pt x="196" y="733"/>
                  </a:lnTo>
                  <a:lnTo>
                    <a:pt x="74" y="1051"/>
                  </a:lnTo>
                  <a:lnTo>
                    <a:pt x="0" y="1393"/>
                  </a:lnTo>
                  <a:lnTo>
                    <a:pt x="0" y="1735"/>
                  </a:lnTo>
                  <a:lnTo>
                    <a:pt x="25" y="2052"/>
                  </a:lnTo>
                  <a:lnTo>
                    <a:pt x="123" y="2394"/>
                  </a:lnTo>
                  <a:lnTo>
                    <a:pt x="269" y="2711"/>
                  </a:lnTo>
                  <a:lnTo>
                    <a:pt x="4348" y="6790"/>
                  </a:lnTo>
                  <a:lnTo>
                    <a:pt x="4665" y="6937"/>
                  </a:lnTo>
                  <a:lnTo>
                    <a:pt x="5007" y="7034"/>
                  </a:lnTo>
                  <a:lnTo>
                    <a:pt x="5325" y="7059"/>
                  </a:lnTo>
                  <a:lnTo>
                    <a:pt x="5667" y="7059"/>
                  </a:lnTo>
                  <a:lnTo>
                    <a:pt x="6008" y="6986"/>
                  </a:lnTo>
                  <a:lnTo>
                    <a:pt x="6326" y="6863"/>
                  </a:lnTo>
                  <a:lnTo>
                    <a:pt x="6473" y="6766"/>
                  </a:lnTo>
                  <a:lnTo>
                    <a:pt x="6619" y="6692"/>
                  </a:lnTo>
                  <a:lnTo>
                    <a:pt x="6766" y="6570"/>
                  </a:lnTo>
                  <a:lnTo>
                    <a:pt x="6912" y="6448"/>
                  </a:lnTo>
                  <a:lnTo>
                    <a:pt x="6961" y="6375"/>
                  </a:lnTo>
                  <a:lnTo>
                    <a:pt x="7034" y="6277"/>
                  </a:lnTo>
                  <a:lnTo>
                    <a:pt x="7059" y="6155"/>
                  </a:lnTo>
                  <a:lnTo>
                    <a:pt x="7059" y="6057"/>
                  </a:lnTo>
                  <a:lnTo>
                    <a:pt x="7059" y="5960"/>
                  </a:lnTo>
                  <a:lnTo>
                    <a:pt x="7034" y="5862"/>
                  </a:lnTo>
                  <a:lnTo>
                    <a:pt x="6961" y="5764"/>
                  </a:lnTo>
                  <a:lnTo>
                    <a:pt x="6912" y="5667"/>
                  </a:lnTo>
                  <a:lnTo>
                    <a:pt x="1393" y="147"/>
                  </a:lnTo>
                  <a:lnTo>
                    <a:pt x="1295" y="98"/>
                  </a:lnTo>
                  <a:lnTo>
                    <a:pt x="1197" y="25"/>
                  </a:lnTo>
                  <a:lnTo>
                    <a:pt x="1099"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44" name="Shape 444"/>
            <p:cNvSpPr/>
            <p:nvPr/>
          </p:nvSpPr>
          <p:spPr>
            <a:xfrm>
              <a:off x="2663325" y="1702275"/>
              <a:ext cx="296750" cy="296775"/>
            </a:xfrm>
            <a:custGeom>
              <a:avLst/>
              <a:gdLst/>
              <a:ahLst/>
              <a:cxnLst/>
              <a:rect l="0" t="0" r="0" b="0"/>
              <a:pathLst>
                <a:path w="11870" h="11871" extrusionOk="0">
                  <a:moveTo>
                    <a:pt x="7718" y="1295"/>
                  </a:moveTo>
                  <a:lnTo>
                    <a:pt x="7815" y="1319"/>
                  </a:lnTo>
                  <a:lnTo>
                    <a:pt x="7889" y="1368"/>
                  </a:lnTo>
                  <a:lnTo>
                    <a:pt x="7938" y="1442"/>
                  </a:lnTo>
                  <a:lnTo>
                    <a:pt x="7938" y="1515"/>
                  </a:lnTo>
                  <a:lnTo>
                    <a:pt x="7938" y="1588"/>
                  </a:lnTo>
                  <a:lnTo>
                    <a:pt x="7889" y="1661"/>
                  </a:lnTo>
                  <a:lnTo>
                    <a:pt x="5862" y="3664"/>
                  </a:lnTo>
                  <a:lnTo>
                    <a:pt x="5788" y="3713"/>
                  </a:lnTo>
                  <a:lnTo>
                    <a:pt x="5715" y="3737"/>
                  </a:lnTo>
                  <a:lnTo>
                    <a:pt x="5642" y="3713"/>
                  </a:lnTo>
                  <a:lnTo>
                    <a:pt x="5569" y="3664"/>
                  </a:lnTo>
                  <a:lnTo>
                    <a:pt x="5520" y="3591"/>
                  </a:lnTo>
                  <a:lnTo>
                    <a:pt x="5495" y="3517"/>
                  </a:lnTo>
                  <a:lnTo>
                    <a:pt x="5520" y="3444"/>
                  </a:lnTo>
                  <a:lnTo>
                    <a:pt x="5569" y="3371"/>
                  </a:lnTo>
                  <a:lnTo>
                    <a:pt x="7571" y="1368"/>
                  </a:lnTo>
                  <a:lnTo>
                    <a:pt x="7644" y="1319"/>
                  </a:lnTo>
                  <a:lnTo>
                    <a:pt x="7718" y="1295"/>
                  </a:lnTo>
                  <a:close/>
                  <a:moveTo>
                    <a:pt x="7767" y="1"/>
                  </a:moveTo>
                  <a:lnTo>
                    <a:pt x="4885" y="2907"/>
                  </a:lnTo>
                  <a:lnTo>
                    <a:pt x="4640" y="2809"/>
                  </a:lnTo>
                  <a:lnTo>
                    <a:pt x="4396" y="2712"/>
                  </a:lnTo>
                  <a:lnTo>
                    <a:pt x="4103" y="2614"/>
                  </a:lnTo>
                  <a:lnTo>
                    <a:pt x="3810" y="2565"/>
                  </a:lnTo>
                  <a:lnTo>
                    <a:pt x="3493" y="2492"/>
                  </a:lnTo>
                  <a:lnTo>
                    <a:pt x="3175" y="2443"/>
                  </a:lnTo>
                  <a:lnTo>
                    <a:pt x="2858" y="2418"/>
                  </a:lnTo>
                  <a:lnTo>
                    <a:pt x="2247" y="2418"/>
                  </a:lnTo>
                  <a:lnTo>
                    <a:pt x="1954" y="2443"/>
                  </a:lnTo>
                  <a:lnTo>
                    <a:pt x="1636" y="2492"/>
                  </a:lnTo>
                  <a:lnTo>
                    <a:pt x="1319" y="2565"/>
                  </a:lnTo>
                  <a:lnTo>
                    <a:pt x="1001" y="2687"/>
                  </a:lnTo>
                  <a:lnTo>
                    <a:pt x="708" y="2809"/>
                  </a:lnTo>
                  <a:lnTo>
                    <a:pt x="415" y="3005"/>
                  </a:lnTo>
                  <a:lnTo>
                    <a:pt x="147" y="3224"/>
                  </a:lnTo>
                  <a:lnTo>
                    <a:pt x="73" y="3298"/>
                  </a:lnTo>
                  <a:lnTo>
                    <a:pt x="24" y="3395"/>
                  </a:lnTo>
                  <a:lnTo>
                    <a:pt x="0" y="3493"/>
                  </a:lnTo>
                  <a:lnTo>
                    <a:pt x="0" y="3615"/>
                  </a:lnTo>
                  <a:lnTo>
                    <a:pt x="0" y="3713"/>
                  </a:lnTo>
                  <a:lnTo>
                    <a:pt x="24" y="3811"/>
                  </a:lnTo>
                  <a:lnTo>
                    <a:pt x="73" y="3908"/>
                  </a:lnTo>
                  <a:lnTo>
                    <a:pt x="147" y="4006"/>
                  </a:lnTo>
                  <a:lnTo>
                    <a:pt x="7864" y="11724"/>
                  </a:lnTo>
                  <a:lnTo>
                    <a:pt x="7962" y="11797"/>
                  </a:lnTo>
                  <a:lnTo>
                    <a:pt x="8060" y="11846"/>
                  </a:lnTo>
                  <a:lnTo>
                    <a:pt x="8157" y="11870"/>
                  </a:lnTo>
                  <a:lnTo>
                    <a:pt x="8377" y="11870"/>
                  </a:lnTo>
                  <a:lnTo>
                    <a:pt x="8475" y="11846"/>
                  </a:lnTo>
                  <a:lnTo>
                    <a:pt x="8573" y="11797"/>
                  </a:lnTo>
                  <a:lnTo>
                    <a:pt x="8646" y="11724"/>
                  </a:lnTo>
                  <a:lnTo>
                    <a:pt x="8866" y="11455"/>
                  </a:lnTo>
                  <a:lnTo>
                    <a:pt x="9061" y="11162"/>
                  </a:lnTo>
                  <a:lnTo>
                    <a:pt x="9183" y="10869"/>
                  </a:lnTo>
                  <a:lnTo>
                    <a:pt x="9305" y="10551"/>
                  </a:lnTo>
                  <a:lnTo>
                    <a:pt x="9379" y="10234"/>
                  </a:lnTo>
                  <a:lnTo>
                    <a:pt x="9427" y="9916"/>
                  </a:lnTo>
                  <a:lnTo>
                    <a:pt x="9452" y="9623"/>
                  </a:lnTo>
                  <a:lnTo>
                    <a:pt x="9452" y="9330"/>
                  </a:lnTo>
                  <a:lnTo>
                    <a:pt x="9452" y="9013"/>
                  </a:lnTo>
                  <a:lnTo>
                    <a:pt x="9427" y="8695"/>
                  </a:lnTo>
                  <a:lnTo>
                    <a:pt x="9379" y="8378"/>
                  </a:lnTo>
                  <a:lnTo>
                    <a:pt x="9305" y="8060"/>
                  </a:lnTo>
                  <a:lnTo>
                    <a:pt x="9256" y="7767"/>
                  </a:lnTo>
                  <a:lnTo>
                    <a:pt x="9159" y="7474"/>
                  </a:lnTo>
                  <a:lnTo>
                    <a:pt x="9061" y="7230"/>
                  </a:lnTo>
                  <a:lnTo>
                    <a:pt x="8963" y="6986"/>
                  </a:lnTo>
                  <a:lnTo>
                    <a:pt x="11870" y="4104"/>
                  </a:lnTo>
                  <a:lnTo>
                    <a:pt x="7767"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445" name="Shape 445"/>
          <p:cNvSpPr/>
          <p:nvPr/>
        </p:nvSpPr>
        <p:spPr>
          <a:xfrm>
            <a:off x="2710756" y="1733333"/>
            <a:ext cx="265107" cy="265091"/>
          </a:xfrm>
          <a:custGeom>
            <a:avLst/>
            <a:gdLst/>
            <a:ahLst/>
            <a:cxnLst/>
            <a:rect l="0" t="0" r="0" b="0"/>
            <a:pathLst>
              <a:path w="16072" h="16071" extrusionOk="0">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446" name="Shape 446"/>
          <p:cNvGrpSpPr/>
          <p:nvPr/>
        </p:nvGrpSpPr>
        <p:grpSpPr>
          <a:xfrm>
            <a:off x="3170013" y="1698667"/>
            <a:ext cx="236076" cy="334386"/>
            <a:chOff x="3984000" y="1594200"/>
            <a:chExt cx="357800" cy="506800"/>
          </a:xfrm>
        </p:grpSpPr>
        <p:sp>
          <p:nvSpPr>
            <p:cNvPr id="447" name="Shape 447"/>
            <p:cNvSpPr/>
            <p:nvPr/>
          </p:nvSpPr>
          <p:spPr>
            <a:xfrm>
              <a:off x="3984000" y="1597875"/>
              <a:ext cx="44575" cy="503125"/>
            </a:xfrm>
            <a:custGeom>
              <a:avLst/>
              <a:gdLst/>
              <a:ahLst/>
              <a:cxnLst/>
              <a:rect l="0" t="0" r="0" b="0"/>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48" name="Shape 448"/>
            <p:cNvSpPr/>
            <p:nvPr/>
          </p:nvSpPr>
          <p:spPr>
            <a:xfrm>
              <a:off x="4041375" y="1594200"/>
              <a:ext cx="300425" cy="229600"/>
            </a:xfrm>
            <a:custGeom>
              <a:avLst/>
              <a:gdLst/>
              <a:ahLst/>
              <a:cxnLst/>
              <a:rect l="0" t="0" r="0" b="0"/>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49" name="Shape 449"/>
          <p:cNvGrpSpPr/>
          <p:nvPr/>
        </p:nvGrpSpPr>
        <p:grpSpPr>
          <a:xfrm>
            <a:off x="3577291" y="1770371"/>
            <a:ext cx="311029" cy="190979"/>
            <a:chOff x="4601275" y="1702875"/>
            <a:chExt cx="471400" cy="289450"/>
          </a:xfrm>
        </p:grpSpPr>
        <p:sp>
          <p:nvSpPr>
            <p:cNvPr id="450" name="Shape 450"/>
            <p:cNvSpPr/>
            <p:nvPr/>
          </p:nvSpPr>
          <p:spPr>
            <a:xfrm>
              <a:off x="4816200" y="1702875"/>
              <a:ext cx="41550" cy="41550"/>
            </a:xfrm>
            <a:custGeom>
              <a:avLst/>
              <a:gdLst/>
              <a:ahLst/>
              <a:cxnLst/>
              <a:rect l="0" t="0" r="0" b="0"/>
              <a:pathLst>
                <a:path w="1662" h="1662" extrusionOk="0">
                  <a:moveTo>
                    <a:pt x="831" y="1"/>
                  </a:moveTo>
                  <a:lnTo>
                    <a:pt x="660" y="25"/>
                  </a:lnTo>
                  <a:lnTo>
                    <a:pt x="514" y="74"/>
                  </a:lnTo>
                  <a:lnTo>
                    <a:pt x="367" y="148"/>
                  </a:lnTo>
                  <a:lnTo>
                    <a:pt x="245" y="245"/>
                  </a:lnTo>
                  <a:lnTo>
                    <a:pt x="147" y="367"/>
                  </a:lnTo>
                  <a:lnTo>
                    <a:pt x="74" y="514"/>
                  </a:lnTo>
                  <a:lnTo>
                    <a:pt x="25" y="660"/>
                  </a:lnTo>
                  <a:lnTo>
                    <a:pt x="1" y="831"/>
                  </a:lnTo>
                  <a:lnTo>
                    <a:pt x="25" y="1002"/>
                  </a:lnTo>
                  <a:lnTo>
                    <a:pt x="74" y="1173"/>
                  </a:lnTo>
                  <a:lnTo>
                    <a:pt x="147" y="1295"/>
                  </a:lnTo>
                  <a:lnTo>
                    <a:pt x="245" y="1418"/>
                  </a:lnTo>
                  <a:lnTo>
                    <a:pt x="367" y="1540"/>
                  </a:lnTo>
                  <a:lnTo>
                    <a:pt x="514" y="1613"/>
                  </a:lnTo>
                  <a:lnTo>
                    <a:pt x="660" y="1662"/>
                  </a:lnTo>
                  <a:lnTo>
                    <a:pt x="1002" y="1662"/>
                  </a:lnTo>
                  <a:lnTo>
                    <a:pt x="1149" y="1613"/>
                  </a:lnTo>
                  <a:lnTo>
                    <a:pt x="1295" y="1540"/>
                  </a:lnTo>
                  <a:lnTo>
                    <a:pt x="1417" y="1418"/>
                  </a:lnTo>
                  <a:lnTo>
                    <a:pt x="1515" y="1295"/>
                  </a:lnTo>
                  <a:lnTo>
                    <a:pt x="1588" y="1173"/>
                  </a:lnTo>
                  <a:lnTo>
                    <a:pt x="1637" y="1002"/>
                  </a:lnTo>
                  <a:lnTo>
                    <a:pt x="1661" y="831"/>
                  </a:lnTo>
                  <a:lnTo>
                    <a:pt x="1637" y="660"/>
                  </a:lnTo>
                  <a:lnTo>
                    <a:pt x="1588" y="514"/>
                  </a:lnTo>
                  <a:lnTo>
                    <a:pt x="1515" y="367"/>
                  </a:lnTo>
                  <a:lnTo>
                    <a:pt x="1417" y="245"/>
                  </a:lnTo>
                  <a:lnTo>
                    <a:pt x="1295" y="148"/>
                  </a:lnTo>
                  <a:lnTo>
                    <a:pt x="1149" y="74"/>
                  </a:lnTo>
                  <a:lnTo>
                    <a:pt x="1002" y="25"/>
                  </a:lnTo>
                  <a:lnTo>
                    <a:pt x="83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51" name="Shape 451"/>
            <p:cNvSpPr/>
            <p:nvPr/>
          </p:nvSpPr>
          <p:spPr>
            <a:xfrm>
              <a:off x="5031125" y="1757225"/>
              <a:ext cx="41550" cy="41550"/>
            </a:xfrm>
            <a:custGeom>
              <a:avLst/>
              <a:gdLst/>
              <a:ahLst/>
              <a:cxnLst/>
              <a:rect l="0" t="0" r="0" b="0"/>
              <a:pathLst>
                <a:path w="1662" h="1662" extrusionOk="0">
                  <a:moveTo>
                    <a:pt x="831" y="1"/>
                  </a:moveTo>
                  <a:lnTo>
                    <a:pt x="660" y="25"/>
                  </a:lnTo>
                  <a:lnTo>
                    <a:pt x="513"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3" y="1613"/>
                  </a:lnTo>
                  <a:lnTo>
                    <a:pt x="660" y="1661"/>
                  </a:lnTo>
                  <a:lnTo>
                    <a:pt x="1002" y="1661"/>
                  </a:lnTo>
                  <a:lnTo>
                    <a:pt x="1148" y="1613"/>
                  </a:lnTo>
                  <a:lnTo>
                    <a:pt x="1295" y="1539"/>
                  </a:lnTo>
                  <a:lnTo>
                    <a:pt x="1417" y="1417"/>
                  </a:lnTo>
                  <a:lnTo>
                    <a:pt x="1515" y="1295"/>
                  </a:lnTo>
                  <a:lnTo>
                    <a:pt x="1588" y="1173"/>
                  </a:lnTo>
                  <a:lnTo>
                    <a:pt x="1637" y="1002"/>
                  </a:lnTo>
                  <a:lnTo>
                    <a:pt x="1661" y="831"/>
                  </a:lnTo>
                  <a:lnTo>
                    <a:pt x="1637" y="684"/>
                  </a:lnTo>
                  <a:lnTo>
                    <a:pt x="1588" y="514"/>
                  </a:lnTo>
                  <a:lnTo>
                    <a:pt x="1515" y="367"/>
                  </a:lnTo>
                  <a:lnTo>
                    <a:pt x="1417" y="245"/>
                  </a:lnTo>
                  <a:lnTo>
                    <a:pt x="1295" y="147"/>
                  </a:lnTo>
                  <a:lnTo>
                    <a:pt x="1148" y="74"/>
                  </a:lnTo>
                  <a:lnTo>
                    <a:pt x="1002" y="25"/>
                  </a:lnTo>
                  <a:lnTo>
                    <a:pt x="83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52" name="Shape 452"/>
            <p:cNvSpPr/>
            <p:nvPr/>
          </p:nvSpPr>
          <p:spPr>
            <a:xfrm>
              <a:off x="4634875" y="1756000"/>
              <a:ext cx="404225" cy="178325"/>
            </a:xfrm>
            <a:custGeom>
              <a:avLst/>
              <a:gdLst/>
              <a:ahLst/>
              <a:cxnLst/>
              <a:rect l="0" t="0" r="0" b="0"/>
              <a:pathLst>
                <a:path w="16169" h="7133" extrusionOk="0">
                  <a:moveTo>
                    <a:pt x="7742" y="1"/>
                  </a:moveTo>
                  <a:lnTo>
                    <a:pt x="5007" y="3444"/>
                  </a:lnTo>
                  <a:lnTo>
                    <a:pt x="464" y="1784"/>
                  </a:lnTo>
                  <a:lnTo>
                    <a:pt x="366" y="1881"/>
                  </a:lnTo>
                  <a:lnTo>
                    <a:pt x="244" y="1979"/>
                  </a:lnTo>
                  <a:lnTo>
                    <a:pt x="122" y="2052"/>
                  </a:lnTo>
                  <a:lnTo>
                    <a:pt x="0" y="2101"/>
                  </a:lnTo>
                  <a:lnTo>
                    <a:pt x="1465" y="7132"/>
                  </a:lnTo>
                  <a:lnTo>
                    <a:pt x="14703" y="7132"/>
                  </a:lnTo>
                  <a:lnTo>
                    <a:pt x="16168" y="2101"/>
                  </a:lnTo>
                  <a:lnTo>
                    <a:pt x="16046" y="2052"/>
                  </a:lnTo>
                  <a:lnTo>
                    <a:pt x="15924" y="1979"/>
                  </a:lnTo>
                  <a:lnTo>
                    <a:pt x="15802" y="1881"/>
                  </a:lnTo>
                  <a:lnTo>
                    <a:pt x="15704" y="1784"/>
                  </a:lnTo>
                  <a:lnTo>
                    <a:pt x="11161" y="3444"/>
                  </a:lnTo>
                  <a:lnTo>
                    <a:pt x="8426" y="1"/>
                  </a:lnTo>
                  <a:lnTo>
                    <a:pt x="8255" y="25"/>
                  </a:lnTo>
                  <a:lnTo>
                    <a:pt x="7913" y="25"/>
                  </a:lnTo>
                  <a:lnTo>
                    <a:pt x="7742"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53" name="Shape 453"/>
            <p:cNvSpPr/>
            <p:nvPr/>
          </p:nvSpPr>
          <p:spPr>
            <a:xfrm>
              <a:off x="4601275" y="1757225"/>
              <a:ext cx="41550" cy="41550"/>
            </a:xfrm>
            <a:custGeom>
              <a:avLst/>
              <a:gdLst/>
              <a:ahLst/>
              <a:cxnLst/>
              <a:rect l="0" t="0" r="0" b="0"/>
              <a:pathLst>
                <a:path w="1662" h="1662" extrusionOk="0">
                  <a:moveTo>
                    <a:pt x="831" y="1"/>
                  </a:moveTo>
                  <a:lnTo>
                    <a:pt x="660" y="25"/>
                  </a:lnTo>
                  <a:lnTo>
                    <a:pt x="514"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4" y="1613"/>
                  </a:lnTo>
                  <a:lnTo>
                    <a:pt x="660" y="1661"/>
                  </a:lnTo>
                  <a:lnTo>
                    <a:pt x="1002" y="1661"/>
                  </a:lnTo>
                  <a:lnTo>
                    <a:pt x="1149" y="1613"/>
                  </a:lnTo>
                  <a:lnTo>
                    <a:pt x="1295" y="1539"/>
                  </a:lnTo>
                  <a:lnTo>
                    <a:pt x="1417" y="1417"/>
                  </a:lnTo>
                  <a:lnTo>
                    <a:pt x="1515" y="1295"/>
                  </a:lnTo>
                  <a:lnTo>
                    <a:pt x="1588" y="1173"/>
                  </a:lnTo>
                  <a:lnTo>
                    <a:pt x="1637" y="1002"/>
                  </a:lnTo>
                  <a:lnTo>
                    <a:pt x="1662" y="831"/>
                  </a:lnTo>
                  <a:lnTo>
                    <a:pt x="1637" y="684"/>
                  </a:lnTo>
                  <a:lnTo>
                    <a:pt x="1588" y="514"/>
                  </a:lnTo>
                  <a:lnTo>
                    <a:pt x="1515" y="367"/>
                  </a:lnTo>
                  <a:lnTo>
                    <a:pt x="1417" y="245"/>
                  </a:lnTo>
                  <a:lnTo>
                    <a:pt x="1295" y="147"/>
                  </a:lnTo>
                  <a:lnTo>
                    <a:pt x="1149" y="74"/>
                  </a:lnTo>
                  <a:lnTo>
                    <a:pt x="1002" y="25"/>
                  </a:lnTo>
                  <a:lnTo>
                    <a:pt x="83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54" name="Shape 454"/>
            <p:cNvSpPr/>
            <p:nvPr/>
          </p:nvSpPr>
          <p:spPr>
            <a:xfrm>
              <a:off x="4673325" y="1947725"/>
              <a:ext cx="327300" cy="44600"/>
            </a:xfrm>
            <a:custGeom>
              <a:avLst/>
              <a:gdLst/>
              <a:ahLst/>
              <a:cxnLst/>
              <a:rect l="0" t="0" r="0" b="0"/>
              <a:pathLst>
                <a:path w="13092" h="1784" extrusionOk="0">
                  <a:moveTo>
                    <a:pt x="1" y="1"/>
                  </a:moveTo>
                  <a:lnTo>
                    <a:pt x="514" y="1784"/>
                  </a:lnTo>
                  <a:lnTo>
                    <a:pt x="1808" y="1686"/>
                  </a:lnTo>
                  <a:lnTo>
                    <a:pt x="3249" y="1588"/>
                  </a:lnTo>
                  <a:lnTo>
                    <a:pt x="4836" y="1539"/>
                  </a:lnTo>
                  <a:lnTo>
                    <a:pt x="8256" y="1539"/>
                  </a:lnTo>
                  <a:lnTo>
                    <a:pt x="9843" y="1588"/>
                  </a:lnTo>
                  <a:lnTo>
                    <a:pt x="11284" y="1661"/>
                  </a:lnTo>
                  <a:lnTo>
                    <a:pt x="12579" y="1784"/>
                  </a:lnTo>
                  <a:lnTo>
                    <a:pt x="1309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55" name="Shape 455"/>
          <p:cNvGrpSpPr/>
          <p:nvPr/>
        </p:nvGrpSpPr>
        <p:grpSpPr>
          <a:xfrm>
            <a:off x="4036958" y="1723640"/>
            <a:ext cx="281206" cy="284439"/>
            <a:chOff x="5297950" y="1632050"/>
            <a:chExt cx="426200" cy="431100"/>
          </a:xfrm>
        </p:grpSpPr>
        <p:sp>
          <p:nvSpPr>
            <p:cNvPr id="456" name="Shape 456"/>
            <p:cNvSpPr/>
            <p:nvPr/>
          </p:nvSpPr>
          <p:spPr>
            <a:xfrm>
              <a:off x="5404800" y="1936125"/>
              <a:ext cx="212500" cy="127025"/>
            </a:xfrm>
            <a:custGeom>
              <a:avLst/>
              <a:gdLst/>
              <a:ahLst/>
              <a:cxnLst/>
              <a:rect l="0" t="0" r="0" b="0"/>
              <a:pathLst>
                <a:path w="8500" h="5081" extrusionOk="0">
                  <a:moveTo>
                    <a:pt x="3175" y="1"/>
                  </a:moveTo>
                  <a:lnTo>
                    <a:pt x="3175" y="2834"/>
                  </a:lnTo>
                  <a:lnTo>
                    <a:pt x="2614" y="2956"/>
                  </a:lnTo>
                  <a:lnTo>
                    <a:pt x="2076" y="3102"/>
                  </a:lnTo>
                  <a:lnTo>
                    <a:pt x="1588" y="3298"/>
                  </a:lnTo>
                  <a:lnTo>
                    <a:pt x="1148" y="3493"/>
                  </a:lnTo>
                  <a:lnTo>
                    <a:pt x="782" y="3713"/>
                  </a:lnTo>
                  <a:lnTo>
                    <a:pt x="611" y="3859"/>
                  </a:lnTo>
                  <a:lnTo>
                    <a:pt x="464" y="3982"/>
                  </a:lnTo>
                  <a:lnTo>
                    <a:pt x="318" y="4128"/>
                  </a:lnTo>
                  <a:lnTo>
                    <a:pt x="196" y="4275"/>
                  </a:lnTo>
                  <a:lnTo>
                    <a:pt x="74" y="4421"/>
                  </a:lnTo>
                  <a:lnTo>
                    <a:pt x="0" y="4592"/>
                  </a:lnTo>
                  <a:lnTo>
                    <a:pt x="171" y="4665"/>
                  </a:lnTo>
                  <a:lnTo>
                    <a:pt x="416" y="4739"/>
                  </a:lnTo>
                  <a:lnTo>
                    <a:pt x="782" y="4836"/>
                  </a:lnTo>
                  <a:lnTo>
                    <a:pt x="1344" y="4910"/>
                  </a:lnTo>
                  <a:lnTo>
                    <a:pt x="2101" y="5007"/>
                  </a:lnTo>
                  <a:lnTo>
                    <a:pt x="3053" y="5056"/>
                  </a:lnTo>
                  <a:lnTo>
                    <a:pt x="4250" y="5081"/>
                  </a:lnTo>
                  <a:lnTo>
                    <a:pt x="5447" y="5056"/>
                  </a:lnTo>
                  <a:lnTo>
                    <a:pt x="6399" y="5007"/>
                  </a:lnTo>
                  <a:lnTo>
                    <a:pt x="7156" y="4910"/>
                  </a:lnTo>
                  <a:lnTo>
                    <a:pt x="7718" y="4836"/>
                  </a:lnTo>
                  <a:lnTo>
                    <a:pt x="8084" y="4739"/>
                  </a:lnTo>
                  <a:lnTo>
                    <a:pt x="8329" y="4665"/>
                  </a:lnTo>
                  <a:lnTo>
                    <a:pt x="8500" y="4592"/>
                  </a:lnTo>
                  <a:lnTo>
                    <a:pt x="8426" y="4421"/>
                  </a:lnTo>
                  <a:lnTo>
                    <a:pt x="8304" y="4275"/>
                  </a:lnTo>
                  <a:lnTo>
                    <a:pt x="8182" y="4128"/>
                  </a:lnTo>
                  <a:lnTo>
                    <a:pt x="8036" y="3982"/>
                  </a:lnTo>
                  <a:lnTo>
                    <a:pt x="7889" y="3859"/>
                  </a:lnTo>
                  <a:lnTo>
                    <a:pt x="7718" y="3713"/>
                  </a:lnTo>
                  <a:lnTo>
                    <a:pt x="7352" y="3493"/>
                  </a:lnTo>
                  <a:lnTo>
                    <a:pt x="6912" y="3298"/>
                  </a:lnTo>
                  <a:lnTo>
                    <a:pt x="6424" y="3102"/>
                  </a:lnTo>
                  <a:lnTo>
                    <a:pt x="5886" y="2956"/>
                  </a:lnTo>
                  <a:lnTo>
                    <a:pt x="5325" y="2834"/>
                  </a:lnTo>
                  <a:lnTo>
                    <a:pt x="5325" y="1"/>
                  </a:lnTo>
                  <a:lnTo>
                    <a:pt x="5032" y="49"/>
                  </a:lnTo>
                  <a:lnTo>
                    <a:pt x="4763" y="98"/>
                  </a:lnTo>
                  <a:lnTo>
                    <a:pt x="4250" y="123"/>
                  </a:lnTo>
                  <a:lnTo>
                    <a:pt x="3737" y="98"/>
                  </a:lnTo>
                  <a:lnTo>
                    <a:pt x="3469" y="49"/>
                  </a:lnTo>
                  <a:lnTo>
                    <a:pt x="3175"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57" name="Shape 457"/>
            <p:cNvSpPr/>
            <p:nvPr/>
          </p:nvSpPr>
          <p:spPr>
            <a:xfrm>
              <a:off x="5297950" y="1632050"/>
              <a:ext cx="426200" cy="294950"/>
            </a:xfrm>
            <a:custGeom>
              <a:avLst/>
              <a:gdLst/>
              <a:ahLst/>
              <a:cxnLst/>
              <a:rect l="0" t="0" r="0" b="0"/>
              <a:pathLst>
                <a:path w="17048" h="11798" extrusionOk="0">
                  <a:moveTo>
                    <a:pt x="8524" y="2956"/>
                  </a:moveTo>
                  <a:lnTo>
                    <a:pt x="8573" y="2981"/>
                  </a:lnTo>
                  <a:lnTo>
                    <a:pt x="8622" y="3054"/>
                  </a:lnTo>
                  <a:lnTo>
                    <a:pt x="9086" y="4128"/>
                  </a:lnTo>
                  <a:lnTo>
                    <a:pt x="9135" y="4202"/>
                  </a:lnTo>
                  <a:lnTo>
                    <a:pt x="9208" y="4275"/>
                  </a:lnTo>
                  <a:lnTo>
                    <a:pt x="9306" y="4324"/>
                  </a:lnTo>
                  <a:lnTo>
                    <a:pt x="9403" y="4348"/>
                  </a:lnTo>
                  <a:lnTo>
                    <a:pt x="10576" y="4470"/>
                  </a:lnTo>
                  <a:lnTo>
                    <a:pt x="10649" y="4495"/>
                  </a:lnTo>
                  <a:lnTo>
                    <a:pt x="10698" y="4519"/>
                  </a:lnTo>
                  <a:lnTo>
                    <a:pt x="10673" y="4592"/>
                  </a:lnTo>
                  <a:lnTo>
                    <a:pt x="10624" y="4641"/>
                  </a:lnTo>
                  <a:lnTo>
                    <a:pt x="9745" y="5423"/>
                  </a:lnTo>
                  <a:lnTo>
                    <a:pt x="9696" y="5496"/>
                  </a:lnTo>
                  <a:lnTo>
                    <a:pt x="9648" y="5594"/>
                  </a:lnTo>
                  <a:lnTo>
                    <a:pt x="9623" y="5691"/>
                  </a:lnTo>
                  <a:lnTo>
                    <a:pt x="9623" y="5789"/>
                  </a:lnTo>
                  <a:lnTo>
                    <a:pt x="9892" y="6961"/>
                  </a:lnTo>
                  <a:lnTo>
                    <a:pt x="9892" y="7035"/>
                  </a:lnTo>
                  <a:lnTo>
                    <a:pt x="9867" y="7084"/>
                  </a:lnTo>
                  <a:lnTo>
                    <a:pt x="9818" y="7084"/>
                  </a:lnTo>
                  <a:lnTo>
                    <a:pt x="9745" y="7059"/>
                  </a:lnTo>
                  <a:lnTo>
                    <a:pt x="8719" y="6473"/>
                  </a:lnTo>
                  <a:lnTo>
                    <a:pt x="8622" y="6424"/>
                  </a:lnTo>
                  <a:lnTo>
                    <a:pt x="8426" y="6424"/>
                  </a:lnTo>
                  <a:lnTo>
                    <a:pt x="8329" y="6473"/>
                  </a:lnTo>
                  <a:lnTo>
                    <a:pt x="7303" y="7059"/>
                  </a:lnTo>
                  <a:lnTo>
                    <a:pt x="7230" y="7084"/>
                  </a:lnTo>
                  <a:lnTo>
                    <a:pt x="7181" y="7084"/>
                  </a:lnTo>
                  <a:lnTo>
                    <a:pt x="7156" y="7035"/>
                  </a:lnTo>
                  <a:lnTo>
                    <a:pt x="7156" y="6961"/>
                  </a:lnTo>
                  <a:lnTo>
                    <a:pt x="7425" y="5789"/>
                  </a:lnTo>
                  <a:lnTo>
                    <a:pt x="7425" y="5691"/>
                  </a:lnTo>
                  <a:lnTo>
                    <a:pt x="7401" y="5594"/>
                  </a:lnTo>
                  <a:lnTo>
                    <a:pt x="7352" y="5496"/>
                  </a:lnTo>
                  <a:lnTo>
                    <a:pt x="7303" y="5423"/>
                  </a:lnTo>
                  <a:lnTo>
                    <a:pt x="6424" y="4641"/>
                  </a:lnTo>
                  <a:lnTo>
                    <a:pt x="6375" y="4592"/>
                  </a:lnTo>
                  <a:lnTo>
                    <a:pt x="6350" y="4519"/>
                  </a:lnTo>
                  <a:lnTo>
                    <a:pt x="6399" y="4495"/>
                  </a:lnTo>
                  <a:lnTo>
                    <a:pt x="6473" y="4470"/>
                  </a:lnTo>
                  <a:lnTo>
                    <a:pt x="7645" y="4348"/>
                  </a:lnTo>
                  <a:lnTo>
                    <a:pt x="7743" y="4324"/>
                  </a:lnTo>
                  <a:lnTo>
                    <a:pt x="7840" y="4275"/>
                  </a:lnTo>
                  <a:lnTo>
                    <a:pt x="7913" y="4202"/>
                  </a:lnTo>
                  <a:lnTo>
                    <a:pt x="7962" y="4128"/>
                  </a:lnTo>
                  <a:lnTo>
                    <a:pt x="8426" y="3054"/>
                  </a:lnTo>
                  <a:lnTo>
                    <a:pt x="8475" y="2981"/>
                  </a:lnTo>
                  <a:lnTo>
                    <a:pt x="8524" y="2956"/>
                  </a:lnTo>
                  <a:close/>
                  <a:moveTo>
                    <a:pt x="15973" y="2150"/>
                  </a:moveTo>
                  <a:lnTo>
                    <a:pt x="15973" y="2516"/>
                  </a:lnTo>
                  <a:lnTo>
                    <a:pt x="15924" y="2932"/>
                  </a:lnTo>
                  <a:lnTo>
                    <a:pt x="15875" y="3371"/>
                  </a:lnTo>
                  <a:lnTo>
                    <a:pt x="15802" y="3835"/>
                  </a:lnTo>
                  <a:lnTo>
                    <a:pt x="15704" y="4299"/>
                  </a:lnTo>
                  <a:lnTo>
                    <a:pt x="15558" y="4788"/>
                  </a:lnTo>
                  <a:lnTo>
                    <a:pt x="15411" y="5252"/>
                  </a:lnTo>
                  <a:lnTo>
                    <a:pt x="15216" y="5740"/>
                  </a:lnTo>
                  <a:lnTo>
                    <a:pt x="14996" y="6204"/>
                  </a:lnTo>
                  <a:lnTo>
                    <a:pt x="14752" y="6620"/>
                  </a:lnTo>
                  <a:lnTo>
                    <a:pt x="14459" y="7035"/>
                  </a:lnTo>
                  <a:lnTo>
                    <a:pt x="14141" y="7426"/>
                  </a:lnTo>
                  <a:lnTo>
                    <a:pt x="13799" y="7767"/>
                  </a:lnTo>
                  <a:lnTo>
                    <a:pt x="13604" y="7914"/>
                  </a:lnTo>
                  <a:lnTo>
                    <a:pt x="13409" y="8061"/>
                  </a:lnTo>
                  <a:lnTo>
                    <a:pt x="13213" y="8183"/>
                  </a:lnTo>
                  <a:lnTo>
                    <a:pt x="12993" y="8305"/>
                  </a:lnTo>
                  <a:lnTo>
                    <a:pt x="12774" y="8402"/>
                  </a:lnTo>
                  <a:lnTo>
                    <a:pt x="12529" y="8476"/>
                  </a:lnTo>
                  <a:lnTo>
                    <a:pt x="12529" y="8476"/>
                  </a:lnTo>
                  <a:lnTo>
                    <a:pt x="12823" y="7767"/>
                  </a:lnTo>
                  <a:lnTo>
                    <a:pt x="13042" y="7059"/>
                  </a:lnTo>
                  <a:lnTo>
                    <a:pt x="13262" y="6351"/>
                  </a:lnTo>
                  <a:lnTo>
                    <a:pt x="13433" y="5618"/>
                  </a:lnTo>
                  <a:lnTo>
                    <a:pt x="13555" y="4837"/>
                  </a:lnTo>
                  <a:lnTo>
                    <a:pt x="13677" y="4031"/>
                  </a:lnTo>
                  <a:lnTo>
                    <a:pt x="13751" y="3127"/>
                  </a:lnTo>
                  <a:lnTo>
                    <a:pt x="13799" y="2150"/>
                  </a:lnTo>
                  <a:close/>
                  <a:moveTo>
                    <a:pt x="3249" y="2150"/>
                  </a:moveTo>
                  <a:lnTo>
                    <a:pt x="3298" y="3127"/>
                  </a:lnTo>
                  <a:lnTo>
                    <a:pt x="3371" y="4031"/>
                  </a:lnTo>
                  <a:lnTo>
                    <a:pt x="3493" y="4837"/>
                  </a:lnTo>
                  <a:lnTo>
                    <a:pt x="3615" y="5618"/>
                  </a:lnTo>
                  <a:lnTo>
                    <a:pt x="3786" y="6351"/>
                  </a:lnTo>
                  <a:lnTo>
                    <a:pt x="4006" y="7059"/>
                  </a:lnTo>
                  <a:lnTo>
                    <a:pt x="4226" y="7767"/>
                  </a:lnTo>
                  <a:lnTo>
                    <a:pt x="4519" y="8476"/>
                  </a:lnTo>
                  <a:lnTo>
                    <a:pt x="4274" y="8402"/>
                  </a:lnTo>
                  <a:lnTo>
                    <a:pt x="4055" y="8305"/>
                  </a:lnTo>
                  <a:lnTo>
                    <a:pt x="3835" y="8183"/>
                  </a:lnTo>
                  <a:lnTo>
                    <a:pt x="3639" y="8061"/>
                  </a:lnTo>
                  <a:lnTo>
                    <a:pt x="3444" y="7914"/>
                  </a:lnTo>
                  <a:lnTo>
                    <a:pt x="3249" y="7767"/>
                  </a:lnTo>
                  <a:lnTo>
                    <a:pt x="2907" y="7426"/>
                  </a:lnTo>
                  <a:lnTo>
                    <a:pt x="2589" y="7035"/>
                  </a:lnTo>
                  <a:lnTo>
                    <a:pt x="2296" y="6620"/>
                  </a:lnTo>
                  <a:lnTo>
                    <a:pt x="2052" y="6204"/>
                  </a:lnTo>
                  <a:lnTo>
                    <a:pt x="1832" y="5740"/>
                  </a:lnTo>
                  <a:lnTo>
                    <a:pt x="1637" y="5252"/>
                  </a:lnTo>
                  <a:lnTo>
                    <a:pt x="1490" y="4788"/>
                  </a:lnTo>
                  <a:lnTo>
                    <a:pt x="1344" y="4299"/>
                  </a:lnTo>
                  <a:lnTo>
                    <a:pt x="1246" y="3835"/>
                  </a:lnTo>
                  <a:lnTo>
                    <a:pt x="1173" y="3371"/>
                  </a:lnTo>
                  <a:lnTo>
                    <a:pt x="1124" y="2932"/>
                  </a:lnTo>
                  <a:lnTo>
                    <a:pt x="1075" y="2516"/>
                  </a:lnTo>
                  <a:lnTo>
                    <a:pt x="1075" y="2150"/>
                  </a:lnTo>
                  <a:close/>
                  <a:moveTo>
                    <a:pt x="3737" y="1"/>
                  </a:moveTo>
                  <a:lnTo>
                    <a:pt x="3639" y="25"/>
                  </a:lnTo>
                  <a:lnTo>
                    <a:pt x="3542" y="50"/>
                  </a:lnTo>
                  <a:lnTo>
                    <a:pt x="3444" y="99"/>
                  </a:lnTo>
                  <a:lnTo>
                    <a:pt x="3371" y="147"/>
                  </a:lnTo>
                  <a:lnTo>
                    <a:pt x="3322" y="221"/>
                  </a:lnTo>
                  <a:lnTo>
                    <a:pt x="3249" y="294"/>
                  </a:lnTo>
                  <a:lnTo>
                    <a:pt x="3224" y="392"/>
                  </a:lnTo>
                  <a:lnTo>
                    <a:pt x="3200" y="489"/>
                  </a:lnTo>
                  <a:lnTo>
                    <a:pt x="3224" y="1076"/>
                  </a:lnTo>
                  <a:lnTo>
                    <a:pt x="1075" y="1076"/>
                  </a:lnTo>
                  <a:lnTo>
                    <a:pt x="855" y="1100"/>
                  </a:lnTo>
                  <a:lnTo>
                    <a:pt x="660" y="1149"/>
                  </a:lnTo>
                  <a:lnTo>
                    <a:pt x="489" y="1246"/>
                  </a:lnTo>
                  <a:lnTo>
                    <a:pt x="318" y="1393"/>
                  </a:lnTo>
                  <a:lnTo>
                    <a:pt x="196" y="1540"/>
                  </a:lnTo>
                  <a:lnTo>
                    <a:pt x="98" y="1735"/>
                  </a:lnTo>
                  <a:lnTo>
                    <a:pt x="25" y="1930"/>
                  </a:lnTo>
                  <a:lnTo>
                    <a:pt x="0" y="2150"/>
                  </a:lnTo>
                  <a:lnTo>
                    <a:pt x="25" y="2614"/>
                  </a:lnTo>
                  <a:lnTo>
                    <a:pt x="49" y="3078"/>
                  </a:lnTo>
                  <a:lnTo>
                    <a:pt x="98" y="3518"/>
                  </a:lnTo>
                  <a:lnTo>
                    <a:pt x="171" y="3957"/>
                  </a:lnTo>
                  <a:lnTo>
                    <a:pt x="269" y="4348"/>
                  </a:lnTo>
                  <a:lnTo>
                    <a:pt x="367" y="4739"/>
                  </a:lnTo>
                  <a:lnTo>
                    <a:pt x="489" y="5130"/>
                  </a:lnTo>
                  <a:lnTo>
                    <a:pt x="635" y="5496"/>
                  </a:lnTo>
                  <a:lnTo>
                    <a:pt x="782" y="5838"/>
                  </a:lnTo>
                  <a:lnTo>
                    <a:pt x="928" y="6156"/>
                  </a:lnTo>
                  <a:lnTo>
                    <a:pt x="1099" y="6473"/>
                  </a:lnTo>
                  <a:lnTo>
                    <a:pt x="1295" y="6766"/>
                  </a:lnTo>
                  <a:lnTo>
                    <a:pt x="1466" y="7059"/>
                  </a:lnTo>
                  <a:lnTo>
                    <a:pt x="1661" y="7328"/>
                  </a:lnTo>
                  <a:lnTo>
                    <a:pt x="2076" y="7816"/>
                  </a:lnTo>
                  <a:lnTo>
                    <a:pt x="2516" y="8256"/>
                  </a:lnTo>
                  <a:lnTo>
                    <a:pt x="2931" y="8622"/>
                  </a:lnTo>
                  <a:lnTo>
                    <a:pt x="3346" y="8940"/>
                  </a:lnTo>
                  <a:lnTo>
                    <a:pt x="3762" y="9184"/>
                  </a:lnTo>
                  <a:lnTo>
                    <a:pt x="4152" y="9379"/>
                  </a:lnTo>
                  <a:lnTo>
                    <a:pt x="4519" y="9526"/>
                  </a:lnTo>
                  <a:lnTo>
                    <a:pt x="4836" y="9624"/>
                  </a:lnTo>
                  <a:lnTo>
                    <a:pt x="5105" y="9672"/>
                  </a:lnTo>
                  <a:lnTo>
                    <a:pt x="5422" y="10136"/>
                  </a:lnTo>
                  <a:lnTo>
                    <a:pt x="5764" y="10576"/>
                  </a:lnTo>
                  <a:lnTo>
                    <a:pt x="5935" y="10747"/>
                  </a:lnTo>
                  <a:lnTo>
                    <a:pt x="6131" y="10918"/>
                  </a:lnTo>
                  <a:lnTo>
                    <a:pt x="6326" y="11089"/>
                  </a:lnTo>
                  <a:lnTo>
                    <a:pt x="6546" y="11236"/>
                  </a:lnTo>
                  <a:lnTo>
                    <a:pt x="6766" y="11358"/>
                  </a:lnTo>
                  <a:lnTo>
                    <a:pt x="6985" y="11480"/>
                  </a:lnTo>
                  <a:lnTo>
                    <a:pt x="7230" y="11577"/>
                  </a:lnTo>
                  <a:lnTo>
                    <a:pt x="7474" y="11651"/>
                  </a:lnTo>
                  <a:lnTo>
                    <a:pt x="7718" y="11724"/>
                  </a:lnTo>
                  <a:lnTo>
                    <a:pt x="7987" y="11773"/>
                  </a:lnTo>
                  <a:lnTo>
                    <a:pt x="8255" y="11797"/>
                  </a:lnTo>
                  <a:lnTo>
                    <a:pt x="8793" y="11797"/>
                  </a:lnTo>
                  <a:lnTo>
                    <a:pt x="9061" y="11773"/>
                  </a:lnTo>
                  <a:lnTo>
                    <a:pt x="9330" y="11724"/>
                  </a:lnTo>
                  <a:lnTo>
                    <a:pt x="9574" y="11651"/>
                  </a:lnTo>
                  <a:lnTo>
                    <a:pt x="9818" y="11577"/>
                  </a:lnTo>
                  <a:lnTo>
                    <a:pt x="10063" y="11480"/>
                  </a:lnTo>
                  <a:lnTo>
                    <a:pt x="10283" y="11358"/>
                  </a:lnTo>
                  <a:lnTo>
                    <a:pt x="10502" y="11236"/>
                  </a:lnTo>
                  <a:lnTo>
                    <a:pt x="10722" y="11089"/>
                  </a:lnTo>
                  <a:lnTo>
                    <a:pt x="10918" y="10918"/>
                  </a:lnTo>
                  <a:lnTo>
                    <a:pt x="11113" y="10747"/>
                  </a:lnTo>
                  <a:lnTo>
                    <a:pt x="11284" y="10576"/>
                  </a:lnTo>
                  <a:lnTo>
                    <a:pt x="11626" y="10136"/>
                  </a:lnTo>
                  <a:lnTo>
                    <a:pt x="11943" y="9672"/>
                  </a:lnTo>
                  <a:lnTo>
                    <a:pt x="12212" y="9624"/>
                  </a:lnTo>
                  <a:lnTo>
                    <a:pt x="12529" y="9550"/>
                  </a:lnTo>
                  <a:lnTo>
                    <a:pt x="12896" y="9404"/>
                  </a:lnTo>
                  <a:lnTo>
                    <a:pt x="13287" y="9208"/>
                  </a:lnTo>
                  <a:lnTo>
                    <a:pt x="13702" y="8964"/>
                  </a:lnTo>
                  <a:lnTo>
                    <a:pt x="14117" y="8647"/>
                  </a:lnTo>
                  <a:lnTo>
                    <a:pt x="14557" y="8280"/>
                  </a:lnTo>
                  <a:lnTo>
                    <a:pt x="14972" y="7865"/>
                  </a:lnTo>
                  <a:lnTo>
                    <a:pt x="15387" y="7377"/>
                  </a:lnTo>
                  <a:lnTo>
                    <a:pt x="15582" y="7108"/>
                  </a:lnTo>
                  <a:lnTo>
                    <a:pt x="15753" y="6815"/>
                  </a:lnTo>
                  <a:lnTo>
                    <a:pt x="15949" y="6522"/>
                  </a:lnTo>
                  <a:lnTo>
                    <a:pt x="16120" y="6204"/>
                  </a:lnTo>
                  <a:lnTo>
                    <a:pt x="16266" y="5887"/>
                  </a:lnTo>
                  <a:lnTo>
                    <a:pt x="16413" y="5521"/>
                  </a:lnTo>
                  <a:lnTo>
                    <a:pt x="16559" y="5179"/>
                  </a:lnTo>
                  <a:lnTo>
                    <a:pt x="16681" y="4788"/>
                  </a:lnTo>
                  <a:lnTo>
                    <a:pt x="16779" y="4397"/>
                  </a:lnTo>
                  <a:lnTo>
                    <a:pt x="16877" y="3982"/>
                  </a:lnTo>
                  <a:lnTo>
                    <a:pt x="16950" y="3542"/>
                  </a:lnTo>
                  <a:lnTo>
                    <a:pt x="16999" y="3103"/>
                  </a:lnTo>
                  <a:lnTo>
                    <a:pt x="17023" y="2614"/>
                  </a:lnTo>
                  <a:lnTo>
                    <a:pt x="17048" y="2150"/>
                  </a:lnTo>
                  <a:lnTo>
                    <a:pt x="17023" y="1930"/>
                  </a:lnTo>
                  <a:lnTo>
                    <a:pt x="16950" y="1735"/>
                  </a:lnTo>
                  <a:lnTo>
                    <a:pt x="16852" y="1540"/>
                  </a:lnTo>
                  <a:lnTo>
                    <a:pt x="16730" y="1393"/>
                  </a:lnTo>
                  <a:lnTo>
                    <a:pt x="16559" y="1246"/>
                  </a:lnTo>
                  <a:lnTo>
                    <a:pt x="16388" y="1149"/>
                  </a:lnTo>
                  <a:lnTo>
                    <a:pt x="16193" y="1100"/>
                  </a:lnTo>
                  <a:lnTo>
                    <a:pt x="15973" y="1076"/>
                  </a:lnTo>
                  <a:lnTo>
                    <a:pt x="13824" y="1076"/>
                  </a:lnTo>
                  <a:lnTo>
                    <a:pt x="13848" y="489"/>
                  </a:lnTo>
                  <a:lnTo>
                    <a:pt x="13824" y="392"/>
                  </a:lnTo>
                  <a:lnTo>
                    <a:pt x="13799" y="294"/>
                  </a:lnTo>
                  <a:lnTo>
                    <a:pt x="13726" y="221"/>
                  </a:lnTo>
                  <a:lnTo>
                    <a:pt x="13677" y="147"/>
                  </a:lnTo>
                  <a:lnTo>
                    <a:pt x="13604" y="99"/>
                  </a:lnTo>
                  <a:lnTo>
                    <a:pt x="13506" y="50"/>
                  </a:lnTo>
                  <a:lnTo>
                    <a:pt x="13409" y="25"/>
                  </a:lnTo>
                  <a:lnTo>
                    <a:pt x="1331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58" name="Shape 458"/>
          <p:cNvGrpSpPr/>
          <p:nvPr/>
        </p:nvGrpSpPr>
        <p:grpSpPr>
          <a:xfrm>
            <a:off x="4480904" y="1715195"/>
            <a:ext cx="282823" cy="301347"/>
            <a:chOff x="5970800" y="1619250"/>
            <a:chExt cx="428650" cy="456725"/>
          </a:xfrm>
        </p:grpSpPr>
        <p:sp>
          <p:nvSpPr>
            <p:cNvPr id="459" name="Shape 459"/>
            <p:cNvSpPr/>
            <p:nvPr/>
          </p:nvSpPr>
          <p:spPr>
            <a:xfrm>
              <a:off x="5970800" y="1674200"/>
              <a:ext cx="377975" cy="377950"/>
            </a:xfrm>
            <a:custGeom>
              <a:avLst/>
              <a:gdLst/>
              <a:ahLst/>
              <a:cxnLst/>
              <a:rect l="0" t="0" r="0" b="0"/>
              <a:pathLst>
                <a:path w="15119" h="15118" extrusionOk="0">
                  <a:moveTo>
                    <a:pt x="7181" y="0"/>
                  </a:moveTo>
                  <a:lnTo>
                    <a:pt x="6790" y="49"/>
                  </a:lnTo>
                  <a:lnTo>
                    <a:pt x="6424" y="98"/>
                  </a:lnTo>
                  <a:lnTo>
                    <a:pt x="6058" y="147"/>
                  </a:lnTo>
                  <a:lnTo>
                    <a:pt x="5691" y="244"/>
                  </a:lnTo>
                  <a:lnTo>
                    <a:pt x="5325" y="342"/>
                  </a:lnTo>
                  <a:lnTo>
                    <a:pt x="4983" y="464"/>
                  </a:lnTo>
                  <a:lnTo>
                    <a:pt x="4641" y="586"/>
                  </a:lnTo>
                  <a:lnTo>
                    <a:pt x="4299" y="733"/>
                  </a:lnTo>
                  <a:lnTo>
                    <a:pt x="3982" y="904"/>
                  </a:lnTo>
                  <a:lnTo>
                    <a:pt x="3664" y="1099"/>
                  </a:lnTo>
                  <a:lnTo>
                    <a:pt x="3347" y="1295"/>
                  </a:lnTo>
                  <a:lnTo>
                    <a:pt x="3053" y="1490"/>
                  </a:lnTo>
                  <a:lnTo>
                    <a:pt x="2760" y="1734"/>
                  </a:lnTo>
                  <a:lnTo>
                    <a:pt x="2492" y="1954"/>
                  </a:lnTo>
                  <a:lnTo>
                    <a:pt x="2223" y="2223"/>
                  </a:lnTo>
                  <a:lnTo>
                    <a:pt x="1979" y="2467"/>
                  </a:lnTo>
                  <a:lnTo>
                    <a:pt x="1735" y="2760"/>
                  </a:lnTo>
                  <a:lnTo>
                    <a:pt x="1515" y="3029"/>
                  </a:lnTo>
                  <a:lnTo>
                    <a:pt x="1295" y="3322"/>
                  </a:lnTo>
                  <a:lnTo>
                    <a:pt x="1100" y="3639"/>
                  </a:lnTo>
                  <a:lnTo>
                    <a:pt x="929" y="3957"/>
                  </a:lnTo>
                  <a:lnTo>
                    <a:pt x="758" y="4274"/>
                  </a:lnTo>
                  <a:lnTo>
                    <a:pt x="611" y="4616"/>
                  </a:lnTo>
                  <a:lnTo>
                    <a:pt x="465" y="4958"/>
                  </a:lnTo>
                  <a:lnTo>
                    <a:pt x="343" y="5300"/>
                  </a:lnTo>
                  <a:lnTo>
                    <a:pt x="245" y="5666"/>
                  </a:lnTo>
                  <a:lnTo>
                    <a:pt x="172" y="6033"/>
                  </a:lnTo>
                  <a:lnTo>
                    <a:pt x="98" y="6399"/>
                  </a:lnTo>
                  <a:lnTo>
                    <a:pt x="49" y="6790"/>
                  </a:lnTo>
                  <a:lnTo>
                    <a:pt x="25" y="7156"/>
                  </a:lnTo>
                  <a:lnTo>
                    <a:pt x="1" y="7547"/>
                  </a:lnTo>
                  <a:lnTo>
                    <a:pt x="25" y="7938"/>
                  </a:lnTo>
                  <a:lnTo>
                    <a:pt x="49" y="8328"/>
                  </a:lnTo>
                  <a:lnTo>
                    <a:pt x="98" y="8695"/>
                  </a:lnTo>
                  <a:lnTo>
                    <a:pt x="172" y="9085"/>
                  </a:lnTo>
                  <a:lnTo>
                    <a:pt x="245" y="9452"/>
                  </a:lnTo>
                  <a:lnTo>
                    <a:pt x="343" y="9794"/>
                  </a:lnTo>
                  <a:lnTo>
                    <a:pt x="465" y="10160"/>
                  </a:lnTo>
                  <a:lnTo>
                    <a:pt x="611" y="10502"/>
                  </a:lnTo>
                  <a:lnTo>
                    <a:pt x="758" y="10820"/>
                  </a:lnTo>
                  <a:lnTo>
                    <a:pt x="929" y="11161"/>
                  </a:lnTo>
                  <a:lnTo>
                    <a:pt x="1100" y="11479"/>
                  </a:lnTo>
                  <a:lnTo>
                    <a:pt x="1295" y="11772"/>
                  </a:lnTo>
                  <a:lnTo>
                    <a:pt x="1515" y="12065"/>
                  </a:lnTo>
                  <a:lnTo>
                    <a:pt x="1735" y="12358"/>
                  </a:lnTo>
                  <a:lnTo>
                    <a:pt x="1979" y="12627"/>
                  </a:lnTo>
                  <a:lnTo>
                    <a:pt x="2223" y="12895"/>
                  </a:lnTo>
                  <a:lnTo>
                    <a:pt x="2492" y="13140"/>
                  </a:lnTo>
                  <a:lnTo>
                    <a:pt x="2760" y="13384"/>
                  </a:lnTo>
                  <a:lnTo>
                    <a:pt x="3053" y="13604"/>
                  </a:lnTo>
                  <a:lnTo>
                    <a:pt x="3347" y="13824"/>
                  </a:lnTo>
                  <a:lnTo>
                    <a:pt x="3664" y="14019"/>
                  </a:lnTo>
                  <a:lnTo>
                    <a:pt x="3982" y="14190"/>
                  </a:lnTo>
                  <a:lnTo>
                    <a:pt x="4299" y="14361"/>
                  </a:lnTo>
                  <a:lnTo>
                    <a:pt x="4641" y="14507"/>
                  </a:lnTo>
                  <a:lnTo>
                    <a:pt x="4983" y="14654"/>
                  </a:lnTo>
                  <a:lnTo>
                    <a:pt x="5325" y="14776"/>
                  </a:lnTo>
                  <a:lnTo>
                    <a:pt x="5691" y="14874"/>
                  </a:lnTo>
                  <a:lnTo>
                    <a:pt x="6058" y="14947"/>
                  </a:lnTo>
                  <a:lnTo>
                    <a:pt x="6424" y="15020"/>
                  </a:lnTo>
                  <a:lnTo>
                    <a:pt x="6790" y="15069"/>
                  </a:lnTo>
                  <a:lnTo>
                    <a:pt x="7181" y="15094"/>
                  </a:lnTo>
                  <a:lnTo>
                    <a:pt x="7572" y="15118"/>
                  </a:lnTo>
                  <a:lnTo>
                    <a:pt x="7963" y="15094"/>
                  </a:lnTo>
                  <a:lnTo>
                    <a:pt x="8329" y="15069"/>
                  </a:lnTo>
                  <a:lnTo>
                    <a:pt x="8720" y="15020"/>
                  </a:lnTo>
                  <a:lnTo>
                    <a:pt x="9086" y="14947"/>
                  </a:lnTo>
                  <a:lnTo>
                    <a:pt x="9452" y="14874"/>
                  </a:lnTo>
                  <a:lnTo>
                    <a:pt x="9819" y="14776"/>
                  </a:lnTo>
                  <a:lnTo>
                    <a:pt x="10161" y="14654"/>
                  </a:lnTo>
                  <a:lnTo>
                    <a:pt x="10503" y="14507"/>
                  </a:lnTo>
                  <a:lnTo>
                    <a:pt x="10844" y="14361"/>
                  </a:lnTo>
                  <a:lnTo>
                    <a:pt x="11162" y="14190"/>
                  </a:lnTo>
                  <a:lnTo>
                    <a:pt x="11479" y="14019"/>
                  </a:lnTo>
                  <a:lnTo>
                    <a:pt x="11797" y="13824"/>
                  </a:lnTo>
                  <a:lnTo>
                    <a:pt x="12090" y="13604"/>
                  </a:lnTo>
                  <a:lnTo>
                    <a:pt x="12383" y="13384"/>
                  </a:lnTo>
                  <a:lnTo>
                    <a:pt x="12652" y="13140"/>
                  </a:lnTo>
                  <a:lnTo>
                    <a:pt x="12920" y="12895"/>
                  </a:lnTo>
                  <a:lnTo>
                    <a:pt x="13165" y="12627"/>
                  </a:lnTo>
                  <a:lnTo>
                    <a:pt x="13409" y="12358"/>
                  </a:lnTo>
                  <a:lnTo>
                    <a:pt x="13629" y="12065"/>
                  </a:lnTo>
                  <a:lnTo>
                    <a:pt x="13824" y="11772"/>
                  </a:lnTo>
                  <a:lnTo>
                    <a:pt x="14019" y="11479"/>
                  </a:lnTo>
                  <a:lnTo>
                    <a:pt x="14215" y="11161"/>
                  </a:lnTo>
                  <a:lnTo>
                    <a:pt x="14386" y="10820"/>
                  </a:lnTo>
                  <a:lnTo>
                    <a:pt x="14532" y="10502"/>
                  </a:lnTo>
                  <a:lnTo>
                    <a:pt x="14654" y="10160"/>
                  </a:lnTo>
                  <a:lnTo>
                    <a:pt x="14777" y="9794"/>
                  </a:lnTo>
                  <a:lnTo>
                    <a:pt x="14899" y="9452"/>
                  </a:lnTo>
                  <a:lnTo>
                    <a:pt x="14972" y="9085"/>
                  </a:lnTo>
                  <a:lnTo>
                    <a:pt x="15045" y="8695"/>
                  </a:lnTo>
                  <a:lnTo>
                    <a:pt x="15094" y="8328"/>
                  </a:lnTo>
                  <a:lnTo>
                    <a:pt x="15118" y="7938"/>
                  </a:lnTo>
                  <a:lnTo>
                    <a:pt x="15118" y="7547"/>
                  </a:lnTo>
                  <a:lnTo>
                    <a:pt x="15094" y="6936"/>
                  </a:lnTo>
                  <a:lnTo>
                    <a:pt x="15021" y="6326"/>
                  </a:lnTo>
                  <a:lnTo>
                    <a:pt x="14899" y="5740"/>
                  </a:lnTo>
                  <a:lnTo>
                    <a:pt x="14728" y="5178"/>
                  </a:lnTo>
                  <a:lnTo>
                    <a:pt x="14532" y="4616"/>
                  </a:lnTo>
                  <a:lnTo>
                    <a:pt x="14288" y="4079"/>
                  </a:lnTo>
                  <a:lnTo>
                    <a:pt x="13995" y="3590"/>
                  </a:lnTo>
                  <a:lnTo>
                    <a:pt x="13653" y="3102"/>
                  </a:lnTo>
                  <a:lnTo>
                    <a:pt x="13458" y="3053"/>
                  </a:lnTo>
                  <a:lnTo>
                    <a:pt x="12163" y="4347"/>
                  </a:lnTo>
                  <a:lnTo>
                    <a:pt x="12383" y="4689"/>
                  </a:lnTo>
                  <a:lnTo>
                    <a:pt x="12578" y="5056"/>
                  </a:lnTo>
                  <a:lnTo>
                    <a:pt x="12749" y="5446"/>
                  </a:lnTo>
                  <a:lnTo>
                    <a:pt x="12896" y="5837"/>
                  </a:lnTo>
                  <a:lnTo>
                    <a:pt x="13018" y="6252"/>
                  </a:lnTo>
                  <a:lnTo>
                    <a:pt x="13091" y="6668"/>
                  </a:lnTo>
                  <a:lnTo>
                    <a:pt x="13165" y="7107"/>
                  </a:lnTo>
                  <a:lnTo>
                    <a:pt x="13165" y="7547"/>
                  </a:lnTo>
                  <a:lnTo>
                    <a:pt x="13140" y="8133"/>
                  </a:lnTo>
                  <a:lnTo>
                    <a:pt x="13067" y="8695"/>
                  </a:lnTo>
                  <a:lnTo>
                    <a:pt x="12920" y="9208"/>
                  </a:lnTo>
                  <a:lnTo>
                    <a:pt x="12725" y="9745"/>
                  </a:lnTo>
                  <a:lnTo>
                    <a:pt x="12505" y="10233"/>
                  </a:lnTo>
                  <a:lnTo>
                    <a:pt x="12212" y="10673"/>
                  </a:lnTo>
                  <a:lnTo>
                    <a:pt x="11895" y="11113"/>
                  </a:lnTo>
                  <a:lnTo>
                    <a:pt x="11528" y="11503"/>
                  </a:lnTo>
                  <a:lnTo>
                    <a:pt x="11138" y="11870"/>
                  </a:lnTo>
                  <a:lnTo>
                    <a:pt x="10698" y="12187"/>
                  </a:lnTo>
                  <a:lnTo>
                    <a:pt x="10234" y="12480"/>
                  </a:lnTo>
                  <a:lnTo>
                    <a:pt x="9745" y="12725"/>
                  </a:lnTo>
                  <a:lnTo>
                    <a:pt x="9233" y="12895"/>
                  </a:lnTo>
                  <a:lnTo>
                    <a:pt x="8695" y="13042"/>
                  </a:lnTo>
                  <a:lnTo>
                    <a:pt x="8133" y="13140"/>
                  </a:lnTo>
                  <a:lnTo>
                    <a:pt x="7572" y="13164"/>
                  </a:lnTo>
                  <a:lnTo>
                    <a:pt x="6986" y="13140"/>
                  </a:lnTo>
                  <a:lnTo>
                    <a:pt x="6448" y="13042"/>
                  </a:lnTo>
                  <a:lnTo>
                    <a:pt x="5911" y="12895"/>
                  </a:lnTo>
                  <a:lnTo>
                    <a:pt x="5398" y="12725"/>
                  </a:lnTo>
                  <a:lnTo>
                    <a:pt x="4910" y="12480"/>
                  </a:lnTo>
                  <a:lnTo>
                    <a:pt x="4446" y="12187"/>
                  </a:lnTo>
                  <a:lnTo>
                    <a:pt x="4006" y="11870"/>
                  </a:lnTo>
                  <a:lnTo>
                    <a:pt x="3615" y="11503"/>
                  </a:lnTo>
                  <a:lnTo>
                    <a:pt x="3249" y="11113"/>
                  </a:lnTo>
                  <a:lnTo>
                    <a:pt x="2931" y="10673"/>
                  </a:lnTo>
                  <a:lnTo>
                    <a:pt x="2638" y="10233"/>
                  </a:lnTo>
                  <a:lnTo>
                    <a:pt x="2418" y="9745"/>
                  </a:lnTo>
                  <a:lnTo>
                    <a:pt x="2223" y="9208"/>
                  </a:lnTo>
                  <a:lnTo>
                    <a:pt x="2077" y="8695"/>
                  </a:lnTo>
                  <a:lnTo>
                    <a:pt x="2003" y="8133"/>
                  </a:lnTo>
                  <a:lnTo>
                    <a:pt x="1954" y="7547"/>
                  </a:lnTo>
                  <a:lnTo>
                    <a:pt x="2003" y="6985"/>
                  </a:lnTo>
                  <a:lnTo>
                    <a:pt x="2077" y="6423"/>
                  </a:lnTo>
                  <a:lnTo>
                    <a:pt x="2223" y="5886"/>
                  </a:lnTo>
                  <a:lnTo>
                    <a:pt x="2418" y="5373"/>
                  </a:lnTo>
                  <a:lnTo>
                    <a:pt x="2638" y="4885"/>
                  </a:lnTo>
                  <a:lnTo>
                    <a:pt x="2931" y="4421"/>
                  </a:lnTo>
                  <a:lnTo>
                    <a:pt x="3249" y="4005"/>
                  </a:lnTo>
                  <a:lnTo>
                    <a:pt x="3615" y="3590"/>
                  </a:lnTo>
                  <a:lnTo>
                    <a:pt x="4006" y="3224"/>
                  </a:lnTo>
                  <a:lnTo>
                    <a:pt x="4446" y="2906"/>
                  </a:lnTo>
                  <a:lnTo>
                    <a:pt x="4910" y="2638"/>
                  </a:lnTo>
                  <a:lnTo>
                    <a:pt x="5398" y="2394"/>
                  </a:lnTo>
                  <a:lnTo>
                    <a:pt x="5911" y="2198"/>
                  </a:lnTo>
                  <a:lnTo>
                    <a:pt x="6448" y="2076"/>
                  </a:lnTo>
                  <a:lnTo>
                    <a:pt x="6986" y="1978"/>
                  </a:lnTo>
                  <a:lnTo>
                    <a:pt x="7572" y="1954"/>
                  </a:lnTo>
                  <a:lnTo>
                    <a:pt x="8011" y="1978"/>
                  </a:lnTo>
                  <a:lnTo>
                    <a:pt x="8451" y="2027"/>
                  </a:lnTo>
                  <a:lnTo>
                    <a:pt x="8866" y="2100"/>
                  </a:lnTo>
                  <a:lnTo>
                    <a:pt x="9281" y="2223"/>
                  </a:lnTo>
                  <a:lnTo>
                    <a:pt x="9672" y="2369"/>
                  </a:lnTo>
                  <a:lnTo>
                    <a:pt x="10063" y="2540"/>
                  </a:lnTo>
                  <a:lnTo>
                    <a:pt x="10429" y="2735"/>
                  </a:lnTo>
                  <a:lnTo>
                    <a:pt x="10771" y="2955"/>
                  </a:lnTo>
                  <a:lnTo>
                    <a:pt x="11943" y="1807"/>
                  </a:lnTo>
                  <a:lnTo>
                    <a:pt x="11846" y="1343"/>
                  </a:lnTo>
                  <a:lnTo>
                    <a:pt x="11382" y="1026"/>
                  </a:lnTo>
                  <a:lnTo>
                    <a:pt x="10893" y="782"/>
                  </a:lnTo>
                  <a:lnTo>
                    <a:pt x="10380" y="537"/>
                  </a:lnTo>
                  <a:lnTo>
                    <a:pt x="9843" y="342"/>
                  </a:lnTo>
                  <a:lnTo>
                    <a:pt x="9306" y="195"/>
                  </a:lnTo>
                  <a:lnTo>
                    <a:pt x="8744" y="98"/>
                  </a:lnTo>
                  <a:lnTo>
                    <a:pt x="8158" y="25"/>
                  </a:lnTo>
                  <a:lnTo>
                    <a:pt x="757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60" name="Shape 460"/>
            <p:cNvSpPr/>
            <p:nvPr/>
          </p:nvSpPr>
          <p:spPr>
            <a:xfrm>
              <a:off x="6068500" y="1771875"/>
              <a:ext cx="182575" cy="182600"/>
            </a:xfrm>
            <a:custGeom>
              <a:avLst/>
              <a:gdLst/>
              <a:ahLst/>
              <a:cxnLst/>
              <a:rect l="0" t="0" r="0" b="0"/>
              <a:pathLst>
                <a:path w="7303" h="7304" extrusionOk="0">
                  <a:moveTo>
                    <a:pt x="3664" y="1"/>
                  </a:moveTo>
                  <a:lnTo>
                    <a:pt x="3297" y="25"/>
                  </a:lnTo>
                  <a:lnTo>
                    <a:pt x="2931" y="74"/>
                  </a:lnTo>
                  <a:lnTo>
                    <a:pt x="2565" y="147"/>
                  </a:lnTo>
                  <a:lnTo>
                    <a:pt x="2247" y="294"/>
                  </a:lnTo>
                  <a:lnTo>
                    <a:pt x="1930" y="440"/>
                  </a:lnTo>
                  <a:lnTo>
                    <a:pt x="1612" y="611"/>
                  </a:lnTo>
                  <a:lnTo>
                    <a:pt x="1344" y="831"/>
                  </a:lnTo>
                  <a:lnTo>
                    <a:pt x="1075" y="1075"/>
                  </a:lnTo>
                  <a:lnTo>
                    <a:pt x="831" y="1320"/>
                  </a:lnTo>
                  <a:lnTo>
                    <a:pt x="635" y="1613"/>
                  </a:lnTo>
                  <a:lnTo>
                    <a:pt x="440" y="1906"/>
                  </a:lnTo>
                  <a:lnTo>
                    <a:pt x="293" y="2223"/>
                  </a:lnTo>
                  <a:lnTo>
                    <a:pt x="171" y="2565"/>
                  </a:lnTo>
                  <a:lnTo>
                    <a:pt x="74" y="2907"/>
                  </a:lnTo>
                  <a:lnTo>
                    <a:pt x="25" y="3273"/>
                  </a:lnTo>
                  <a:lnTo>
                    <a:pt x="0" y="3640"/>
                  </a:lnTo>
                  <a:lnTo>
                    <a:pt x="25" y="4031"/>
                  </a:lnTo>
                  <a:lnTo>
                    <a:pt x="74" y="4373"/>
                  </a:lnTo>
                  <a:lnTo>
                    <a:pt x="171" y="4739"/>
                  </a:lnTo>
                  <a:lnTo>
                    <a:pt x="293" y="5081"/>
                  </a:lnTo>
                  <a:lnTo>
                    <a:pt x="440" y="5398"/>
                  </a:lnTo>
                  <a:lnTo>
                    <a:pt x="635" y="5691"/>
                  </a:lnTo>
                  <a:lnTo>
                    <a:pt x="831" y="5960"/>
                  </a:lnTo>
                  <a:lnTo>
                    <a:pt x="1075" y="6229"/>
                  </a:lnTo>
                  <a:lnTo>
                    <a:pt x="1344" y="6473"/>
                  </a:lnTo>
                  <a:lnTo>
                    <a:pt x="1612" y="6668"/>
                  </a:lnTo>
                  <a:lnTo>
                    <a:pt x="1930" y="6864"/>
                  </a:lnTo>
                  <a:lnTo>
                    <a:pt x="2247" y="7010"/>
                  </a:lnTo>
                  <a:lnTo>
                    <a:pt x="2565" y="7132"/>
                  </a:lnTo>
                  <a:lnTo>
                    <a:pt x="2931" y="7230"/>
                  </a:lnTo>
                  <a:lnTo>
                    <a:pt x="3297" y="7279"/>
                  </a:lnTo>
                  <a:lnTo>
                    <a:pt x="3664" y="7303"/>
                  </a:lnTo>
                  <a:lnTo>
                    <a:pt x="4030" y="7279"/>
                  </a:lnTo>
                  <a:lnTo>
                    <a:pt x="4396" y="7230"/>
                  </a:lnTo>
                  <a:lnTo>
                    <a:pt x="4738" y="7132"/>
                  </a:lnTo>
                  <a:lnTo>
                    <a:pt x="5080" y="7010"/>
                  </a:lnTo>
                  <a:lnTo>
                    <a:pt x="5398" y="6864"/>
                  </a:lnTo>
                  <a:lnTo>
                    <a:pt x="5691" y="6668"/>
                  </a:lnTo>
                  <a:lnTo>
                    <a:pt x="5984" y="6473"/>
                  </a:lnTo>
                  <a:lnTo>
                    <a:pt x="6253" y="6229"/>
                  </a:lnTo>
                  <a:lnTo>
                    <a:pt x="6472" y="5960"/>
                  </a:lnTo>
                  <a:lnTo>
                    <a:pt x="6692" y="5691"/>
                  </a:lnTo>
                  <a:lnTo>
                    <a:pt x="6863" y="5398"/>
                  </a:lnTo>
                  <a:lnTo>
                    <a:pt x="7034" y="5081"/>
                  </a:lnTo>
                  <a:lnTo>
                    <a:pt x="7156" y="4739"/>
                  </a:lnTo>
                  <a:lnTo>
                    <a:pt x="7230" y="4373"/>
                  </a:lnTo>
                  <a:lnTo>
                    <a:pt x="7303" y="4031"/>
                  </a:lnTo>
                  <a:lnTo>
                    <a:pt x="7303" y="3640"/>
                  </a:lnTo>
                  <a:lnTo>
                    <a:pt x="7303" y="3396"/>
                  </a:lnTo>
                  <a:lnTo>
                    <a:pt x="7278" y="3176"/>
                  </a:lnTo>
                  <a:lnTo>
                    <a:pt x="7254" y="2932"/>
                  </a:lnTo>
                  <a:lnTo>
                    <a:pt x="7181" y="2712"/>
                  </a:lnTo>
                  <a:lnTo>
                    <a:pt x="7132" y="2492"/>
                  </a:lnTo>
                  <a:lnTo>
                    <a:pt x="7034" y="2272"/>
                  </a:lnTo>
                  <a:lnTo>
                    <a:pt x="6839" y="1857"/>
                  </a:lnTo>
                  <a:lnTo>
                    <a:pt x="5325" y="3347"/>
                  </a:lnTo>
                  <a:lnTo>
                    <a:pt x="5349" y="3640"/>
                  </a:lnTo>
                  <a:lnTo>
                    <a:pt x="5349" y="3811"/>
                  </a:lnTo>
                  <a:lnTo>
                    <a:pt x="5325" y="3982"/>
                  </a:lnTo>
                  <a:lnTo>
                    <a:pt x="5276" y="4153"/>
                  </a:lnTo>
                  <a:lnTo>
                    <a:pt x="5227" y="4299"/>
                  </a:lnTo>
                  <a:lnTo>
                    <a:pt x="5154" y="4446"/>
                  </a:lnTo>
                  <a:lnTo>
                    <a:pt x="5080" y="4592"/>
                  </a:lnTo>
                  <a:lnTo>
                    <a:pt x="4983" y="4739"/>
                  </a:lnTo>
                  <a:lnTo>
                    <a:pt x="4860" y="4861"/>
                  </a:lnTo>
                  <a:lnTo>
                    <a:pt x="4738" y="4959"/>
                  </a:lnTo>
                  <a:lnTo>
                    <a:pt x="4616" y="5056"/>
                  </a:lnTo>
                  <a:lnTo>
                    <a:pt x="4470" y="5154"/>
                  </a:lnTo>
                  <a:lnTo>
                    <a:pt x="4323" y="5203"/>
                  </a:lnTo>
                  <a:lnTo>
                    <a:pt x="4177" y="5276"/>
                  </a:lnTo>
                  <a:lnTo>
                    <a:pt x="4006" y="5301"/>
                  </a:lnTo>
                  <a:lnTo>
                    <a:pt x="3835" y="5349"/>
                  </a:lnTo>
                  <a:lnTo>
                    <a:pt x="3493" y="5349"/>
                  </a:lnTo>
                  <a:lnTo>
                    <a:pt x="3322" y="5301"/>
                  </a:lnTo>
                  <a:lnTo>
                    <a:pt x="3151" y="5276"/>
                  </a:lnTo>
                  <a:lnTo>
                    <a:pt x="3004" y="5203"/>
                  </a:lnTo>
                  <a:lnTo>
                    <a:pt x="2858" y="5154"/>
                  </a:lnTo>
                  <a:lnTo>
                    <a:pt x="2711" y="5056"/>
                  </a:lnTo>
                  <a:lnTo>
                    <a:pt x="2589" y="4959"/>
                  </a:lnTo>
                  <a:lnTo>
                    <a:pt x="2467" y="4861"/>
                  </a:lnTo>
                  <a:lnTo>
                    <a:pt x="2345" y="4739"/>
                  </a:lnTo>
                  <a:lnTo>
                    <a:pt x="2247" y="4592"/>
                  </a:lnTo>
                  <a:lnTo>
                    <a:pt x="2174" y="4446"/>
                  </a:lnTo>
                  <a:lnTo>
                    <a:pt x="2101" y="4299"/>
                  </a:lnTo>
                  <a:lnTo>
                    <a:pt x="2027" y="4153"/>
                  </a:lnTo>
                  <a:lnTo>
                    <a:pt x="2003" y="3982"/>
                  </a:lnTo>
                  <a:lnTo>
                    <a:pt x="1979" y="3811"/>
                  </a:lnTo>
                  <a:lnTo>
                    <a:pt x="1954" y="3640"/>
                  </a:lnTo>
                  <a:lnTo>
                    <a:pt x="1979" y="3469"/>
                  </a:lnTo>
                  <a:lnTo>
                    <a:pt x="2003" y="3298"/>
                  </a:lnTo>
                  <a:lnTo>
                    <a:pt x="2027" y="3151"/>
                  </a:lnTo>
                  <a:lnTo>
                    <a:pt x="2101" y="2980"/>
                  </a:lnTo>
                  <a:lnTo>
                    <a:pt x="2174" y="2834"/>
                  </a:lnTo>
                  <a:lnTo>
                    <a:pt x="2247" y="2687"/>
                  </a:lnTo>
                  <a:lnTo>
                    <a:pt x="2345" y="2565"/>
                  </a:lnTo>
                  <a:lnTo>
                    <a:pt x="2467" y="2443"/>
                  </a:lnTo>
                  <a:lnTo>
                    <a:pt x="2589" y="2345"/>
                  </a:lnTo>
                  <a:lnTo>
                    <a:pt x="2711" y="2248"/>
                  </a:lnTo>
                  <a:lnTo>
                    <a:pt x="2858" y="2150"/>
                  </a:lnTo>
                  <a:lnTo>
                    <a:pt x="3004" y="2077"/>
                  </a:lnTo>
                  <a:lnTo>
                    <a:pt x="3151" y="2028"/>
                  </a:lnTo>
                  <a:lnTo>
                    <a:pt x="3322" y="1979"/>
                  </a:lnTo>
                  <a:lnTo>
                    <a:pt x="3493" y="1955"/>
                  </a:lnTo>
                  <a:lnTo>
                    <a:pt x="3664" y="1955"/>
                  </a:lnTo>
                  <a:lnTo>
                    <a:pt x="3957" y="1979"/>
                  </a:lnTo>
                  <a:lnTo>
                    <a:pt x="5447" y="465"/>
                  </a:lnTo>
                  <a:lnTo>
                    <a:pt x="5056" y="269"/>
                  </a:lnTo>
                  <a:lnTo>
                    <a:pt x="4836" y="196"/>
                  </a:lnTo>
                  <a:lnTo>
                    <a:pt x="4616" y="123"/>
                  </a:lnTo>
                  <a:lnTo>
                    <a:pt x="4372" y="74"/>
                  </a:lnTo>
                  <a:lnTo>
                    <a:pt x="4152" y="25"/>
                  </a:lnTo>
                  <a:lnTo>
                    <a:pt x="390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61" name="Shape 461"/>
            <p:cNvSpPr/>
            <p:nvPr/>
          </p:nvSpPr>
          <p:spPr>
            <a:xfrm>
              <a:off x="5981175" y="2005125"/>
              <a:ext cx="75125" cy="70850"/>
            </a:xfrm>
            <a:custGeom>
              <a:avLst/>
              <a:gdLst/>
              <a:ahLst/>
              <a:cxnLst/>
              <a:rect l="0" t="0" r="0" b="0"/>
              <a:pathLst>
                <a:path w="3005" h="2834" extrusionOk="0">
                  <a:moveTo>
                    <a:pt x="1466" y="0"/>
                  </a:moveTo>
                  <a:lnTo>
                    <a:pt x="294" y="1173"/>
                  </a:lnTo>
                  <a:lnTo>
                    <a:pt x="172" y="1319"/>
                  </a:lnTo>
                  <a:lnTo>
                    <a:pt x="74" y="1490"/>
                  </a:lnTo>
                  <a:lnTo>
                    <a:pt x="25" y="1661"/>
                  </a:lnTo>
                  <a:lnTo>
                    <a:pt x="1" y="1857"/>
                  </a:lnTo>
                  <a:lnTo>
                    <a:pt x="25" y="2052"/>
                  </a:lnTo>
                  <a:lnTo>
                    <a:pt x="74" y="2223"/>
                  </a:lnTo>
                  <a:lnTo>
                    <a:pt x="172" y="2394"/>
                  </a:lnTo>
                  <a:lnTo>
                    <a:pt x="294" y="2540"/>
                  </a:lnTo>
                  <a:lnTo>
                    <a:pt x="440" y="2663"/>
                  </a:lnTo>
                  <a:lnTo>
                    <a:pt x="611" y="2760"/>
                  </a:lnTo>
                  <a:lnTo>
                    <a:pt x="807" y="2809"/>
                  </a:lnTo>
                  <a:lnTo>
                    <a:pt x="978" y="2833"/>
                  </a:lnTo>
                  <a:lnTo>
                    <a:pt x="1173" y="2809"/>
                  </a:lnTo>
                  <a:lnTo>
                    <a:pt x="1344" y="2760"/>
                  </a:lnTo>
                  <a:lnTo>
                    <a:pt x="1515" y="2663"/>
                  </a:lnTo>
                  <a:lnTo>
                    <a:pt x="1686" y="2540"/>
                  </a:lnTo>
                  <a:lnTo>
                    <a:pt x="2858" y="1368"/>
                  </a:lnTo>
                  <a:lnTo>
                    <a:pt x="3005" y="1197"/>
                  </a:lnTo>
                  <a:lnTo>
                    <a:pt x="2590" y="928"/>
                  </a:lnTo>
                  <a:lnTo>
                    <a:pt x="2199" y="635"/>
                  </a:lnTo>
                  <a:lnTo>
                    <a:pt x="1808" y="342"/>
                  </a:lnTo>
                  <a:lnTo>
                    <a:pt x="146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62" name="Shape 462"/>
            <p:cNvSpPr/>
            <p:nvPr/>
          </p:nvSpPr>
          <p:spPr>
            <a:xfrm>
              <a:off x="6263875" y="2005125"/>
              <a:ext cx="74525" cy="70850"/>
            </a:xfrm>
            <a:custGeom>
              <a:avLst/>
              <a:gdLst/>
              <a:ahLst/>
              <a:cxnLst/>
              <a:rect l="0" t="0" r="0" b="0"/>
              <a:pathLst>
                <a:path w="2981" h="2834" extrusionOk="0">
                  <a:moveTo>
                    <a:pt x="1539" y="0"/>
                  </a:moveTo>
                  <a:lnTo>
                    <a:pt x="1173" y="342"/>
                  </a:lnTo>
                  <a:lnTo>
                    <a:pt x="807" y="635"/>
                  </a:lnTo>
                  <a:lnTo>
                    <a:pt x="416" y="928"/>
                  </a:lnTo>
                  <a:lnTo>
                    <a:pt x="1" y="1197"/>
                  </a:lnTo>
                  <a:lnTo>
                    <a:pt x="123" y="1368"/>
                  </a:lnTo>
                  <a:lnTo>
                    <a:pt x="1319" y="2540"/>
                  </a:lnTo>
                  <a:lnTo>
                    <a:pt x="1466" y="2663"/>
                  </a:lnTo>
                  <a:lnTo>
                    <a:pt x="1637" y="2760"/>
                  </a:lnTo>
                  <a:lnTo>
                    <a:pt x="1832" y="2809"/>
                  </a:lnTo>
                  <a:lnTo>
                    <a:pt x="2003" y="2833"/>
                  </a:lnTo>
                  <a:lnTo>
                    <a:pt x="2199" y="2809"/>
                  </a:lnTo>
                  <a:lnTo>
                    <a:pt x="2370" y="2760"/>
                  </a:lnTo>
                  <a:lnTo>
                    <a:pt x="2541" y="2663"/>
                  </a:lnTo>
                  <a:lnTo>
                    <a:pt x="2712" y="2540"/>
                  </a:lnTo>
                  <a:lnTo>
                    <a:pt x="2834" y="2394"/>
                  </a:lnTo>
                  <a:lnTo>
                    <a:pt x="2931" y="2223"/>
                  </a:lnTo>
                  <a:lnTo>
                    <a:pt x="2980" y="2052"/>
                  </a:lnTo>
                  <a:lnTo>
                    <a:pt x="2980" y="1857"/>
                  </a:lnTo>
                  <a:lnTo>
                    <a:pt x="2980" y="1661"/>
                  </a:lnTo>
                  <a:lnTo>
                    <a:pt x="2931" y="1490"/>
                  </a:lnTo>
                  <a:lnTo>
                    <a:pt x="2834" y="1319"/>
                  </a:lnTo>
                  <a:lnTo>
                    <a:pt x="2712" y="1173"/>
                  </a:lnTo>
                  <a:lnTo>
                    <a:pt x="1539"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63" name="Shape 463"/>
            <p:cNvSpPr/>
            <p:nvPr/>
          </p:nvSpPr>
          <p:spPr>
            <a:xfrm>
              <a:off x="6147875" y="1619250"/>
              <a:ext cx="251575" cy="255850"/>
            </a:xfrm>
            <a:custGeom>
              <a:avLst/>
              <a:gdLst/>
              <a:ahLst/>
              <a:cxnLst/>
              <a:rect l="0" t="0" r="0" b="0"/>
              <a:pathLst>
                <a:path w="10063" h="10234" extrusionOk="0">
                  <a:moveTo>
                    <a:pt x="7352" y="0"/>
                  </a:moveTo>
                  <a:lnTo>
                    <a:pt x="7254" y="24"/>
                  </a:lnTo>
                  <a:lnTo>
                    <a:pt x="7181" y="73"/>
                  </a:lnTo>
                  <a:lnTo>
                    <a:pt x="7083" y="147"/>
                  </a:lnTo>
                  <a:lnTo>
                    <a:pt x="5447" y="1758"/>
                  </a:lnTo>
                  <a:lnTo>
                    <a:pt x="5373" y="1856"/>
                  </a:lnTo>
                  <a:lnTo>
                    <a:pt x="5300" y="1978"/>
                  </a:lnTo>
                  <a:lnTo>
                    <a:pt x="5227" y="2125"/>
                  </a:lnTo>
                  <a:lnTo>
                    <a:pt x="5178" y="2247"/>
                  </a:lnTo>
                  <a:lnTo>
                    <a:pt x="5154" y="2393"/>
                  </a:lnTo>
                  <a:lnTo>
                    <a:pt x="5129" y="2540"/>
                  </a:lnTo>
                  <a:lnTo>
                    <a:pt x="5129" y="2687"/>
                  </a:lnTo>
                  <a:lnTo>
                    <a:pt x="5129" y="2809"/>
                  </a:lnTo>
                  <a:lnTo>
                    <a:pt x="5349" y="3981"/>
                  </a:lnTo>
                  <a:lnTo>
                    <a:pt x="5398" y="4152"/>
                  </a:lnTo>
                  <a:lnTo>
                    <a:pt x="147" y="9403"/>
                  </a:lnTo>
                  <a:lnTo>
                    <a:pt x="74" y="9476"/>
                  </a:lnTo>
                  <a:lnTo>
                    <a:pt x="25" y="9574"/>
                  </a:lnTo>
                  <a:lnTo>
                    <a:pt x="0" y="9672"/>
                  </a:lnTo>
                  <a:lnTo>
                    <a:pt x="0" y="9745"/>
                  </a:lnTo>
                  <a:lnTo>
                    <a:pt x="0" y="9843"/>
                  </a:lnTo>
                  <a:lnTo>
                    <a:pt x="25" y="9940"/>
                  </a:lnTo>
                  <a:lnTo>
                    <a:pt x="74" y="10013"/>
                  </a:lnTo>
                  <a:lnTo>
                    <a:pt x="147" y="10087"/>
                  </a:lnTo>
                  <a:lnTo>
                    <a:pt x="220" y="10160"/>
                  </a:lnTo>
                  <a:lnTo>
                    <a:pt x="293" y="10209"/>
                  </a:lnTo>
                  <a:lnTo>
                    <a:pt x="391" y="10233"/>
                  </a:lnTo>
                  <a:lnTo>
                    <a:pt x="586" y="10233"/>
                  </a:lnTo>
                  <a:lnTo>
                    <a:pt x="660" y="10209"/>
                  </a:lnTo>
                  <a:lnTo>
                    <a:pt x="757" y="10160"/>
                  </a:lnTo>
                  <a:lnTo>
                    <a:pt x="831" y="10087"/>
                  </a:lnTo>
                  <a:lnTo>
                    <a:pt x="6204" y="4738"/>
                  </a:lnTo>
                  <a:lnTo>
                    <a:pt x="7254" y="4909"/>
                  </a:lnTo>
                  <a:lnTo>
                    <a:pt x="7376" y="4933"/>
                  </a:lnTo>
                  <a:lnTo>
                    <a:pt x="7523" y="4933"/>
                  </a:lnTo>
                  <a:lnTo>
                    <a:pt x="7645" y="4909"/>
                  </a:lnTo>
                  <a:lnTo>
                    <a:pt x="7791" y="4860"/>
                  </a:lnTo>
                  <a:lnTo>
                    <a:pt x="7938" y="4811"/>
                  </a:lnTo>
                  <a:lnTo>
                    <a:pt x="8060" y="4763"/>
                  </a:lnTo>
                  <a:lnTo>
                    <a:pt x="8182" y="4689"/>
                  </a:lnTo>
                  <a:lnTo>
                    <a:pt x="8280" y="4592"/>
                  </a:lnTo>
                  <a:lnTo>
                    <a:pt x="9916" y="2955"/>
                  </a:lnTo>
                  <a:lnTo>
                    <a:pt x="9989" y="2882"/>
                  </a:lnTo>
                  <a:lnTo>
                    <a:pt x="10038" y="2784"/>
                  </a:lnTo>
                  <a:lnTo>
                    <a:pt x="10063" y="2711"/>
                  </a:lnTo>
                  <a:lnTo>
                    <a:pt x="10038" y="2613"/>
                  </a:lnTo>
                  <a:lnTo>
                    <a:pt x="10014" y="2564"/>
                  </a:lnTo>
                  <a:lnTo>
                    <a:pt x="9940" y="2491"/>
                  </a:lnTo>
                  <a:lnTo>
                    <a:pt x="9843" y="2442"/>
                  </a:lnTo>
                  <a:lnTo>
                    <a:pt x="9745" y="2418"/>
                  </a:lnTo>
                  <a:lnTo>
                    <a:pt x="8695" y="2223"/>
                  </a:lnTo>
                  <a:lnTo>
                    <a:pt x="9721" y="1197"/>
                  </a:lnTo>
                  <a:lnTo>
                    <a:pt x="9794" y="1123"/>
                  </a:lnTo>
                  <a:lnTo>
                    <a:pt x="9843" y="1026"/>
                  </a:lnTo>
                  <a:lnTo>
                    <a:pt x="9867" y="953"/>
                  </a:lnTo>
                  <a:lnTo>
                    <a:pt x="9867" y="855"/>
                  </a:lnTo>
                  <a:lnTo>
                    <a:pt x="9867" y="757"/>
                  </a:lnTo>
                  <a:lnTo>
                    <a:pt x="9843" y="659"/>
                  </a:lnTo>
                  <a:lnTo>
                    <a:pt x="9794" y="586"/>
                  </a:lnTo>
                  <a:lnTo>
                    <a:pt x="9721" y="513"/>
                  </a:lnTo>
                  <a:lnTo>
                    <a:pt x="9647" y="440"/>
                  </a:lnTo>
                  <a:lnTo>
                    <a:pt x="9574" y="391"/>
                  </a:lnTo>
                  <a:lnTo>
                    <a:pt x="9476" y="366"/>
                  </a:lnTo>
                  <a:lnTo>
                    <a:pt x="9281" y="366"/>
                  </a:lnTo>
                  <a:lnTo>
                    <a:pt x="9208" y="391"/>
                  </a:lnTo>
                  <a:lnTo>
                    <a:pt x="9110" y="440"/>
                  </a:lnTo>
                  <a:lnTo>
                    <a:pt x="9037" y="513"/>
                  </a:lnTo>
                  <a:lnTo>
                    <a:pt x="7889" y="1661"/>
                  </a:lnTo>
                  <a:lnTo>
                    <a:pt x="7840" y="1490"/>
                  </a:lnTo>
                  <a:lnTo>
                    <a:pt x="7620" y="318"/>
                  </a:lnTo>
                  <a:lnTo>
                    <a:pt x="7596" y="195"/>
                  </a:lnTo>
                  <a:lnTo>
                    <a:pt x="7547" y="98"/>
                  </a:lnTo>
                  <a:lnTo>
                    <a:pt x="7498" y="49"/>
                  </a:lnTo>
                  <a:lnTo>
                    <a:pt x="7425"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64" name="Shape 464"/>
          <p:cNvGrpSpPr/>
          <p:nvPr/>
        </p:nvGrpSpPr>
        <p:grpSpPr>
          <a:xfrm>
            <a:off x="4912776" y="1711566"/>
            <a:ext cx="317050" cy="289256"/>
            <a:chOff x="6625350" y="1613750"/>
            <a:chExt cx="480525" cy="438400"/>
          </a:xfrm>
        </p:grpSpPr>
        <p:sp>
          <p:nvSpPr>
            <p:cNvPr id="465" name="Shape 465"/>
            <p:cNvSpPr/>
            <p:nvPr/>
          </p:nvSpPr>
          <p:spPr>
            <a:xfrm>
              <a:off x="6670525" y="1887275"/>
              <a:ext cx="117875" cy="164875"/>
            </a:xfrm>
            <a:custGeom>
              <a:avLst/>
              <a:gdLst/>
              <a:ahLst/>
              <a:cxnLst/>
              <a:rect l="0" t="0" r="0" b="0"/>
              <a:pathLst>
                <a:path w="4715" h="6595" extrusionOk="0">
                  <a:moveTo>
                    <a:pt x="0" y="1"/>
                  </a:moveTo>
                  <a:lnTo>
                    <a:pt x="538" y="6058"/>
                  </a:lnTo>
                  <a:lnTo>
                    <a:pt x="562" y="6180"/>
                  </a:lnTo>
                  <a:lnTo>
                    <a:pt x="587" y="6277"/>
                  </a:lnTo>
                  <a:lnTo>
                    <a:pt x="660" y="6351"/>
                  </a:lnTo>
                  <a:lnTo>
                    <a:pt x="733" y="6448"/>
                  </a:lnTo>
                  <a:lnTo>
                    <a:pt x="806" y="6497"/>
                  </a:lnTo>
                  <a:lnTo>
                    <a:pt x="904" y="6546"/>
                  </a:lnTo>
                  <a:lnTo>
                    <a:pt x="1002" y="6571"/>
                  </a:lnTo>
                  <a:lnTo>
                    <a:pt x="1124" y="6595"/>
                  </a:lnTo>
                  <a:lnTo>
                    <a:pt x="4128" y="6595"/>
                  </a:lnTo>
                  <a:lnTo>
                    <a:pt x="4274" y="6571"/>
                  </a:lnTo>
                  <a:lnTo>
                    <a:pt x="4397" y="6522"/>
                  </a:lnTo>
                  <a:lnTo>
                    <a:pt x="4494" y="6473"/>
                  </a:lnTo>
                  <a:lnTo>
                    <a:pt x="4592" y="6375"/>
                  </a:lnTo>
                  <a:lnTo>
                    <a:pt x="4665" y="6253"/>
                  </a:lnTo>
                  <a:lnTo>
                    <a:pt x="4714" y="6155"/>
                  </a:lnTo>
                  <a:lnTo>
                    <a:pt x="4714" y="6009"/>
                  </a:lnTo>
                  <a:lnTo>
                    <a:pt x="4714" y="5887"/>
                  </a:lnTo>
                  <a:lnTo>
                    <a:pt x="3713" y="123"/>
                  </a:lnTo>
                  <a:lnTo>
                    <a:pt x="2589" y="50"/>
                  </a:lnTo>
                  <a:lnTo>
                    <a:pt x="1637" y="25"/>
                  </a:lnTo>
                  <a:lnTo>
                    <a:pt x="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66" name="Shape 466"/>
            <p:cNvSpPr/>
            <p:nvPr/>
          </p:nvSpPr>
          <p:spPr>
            <a:xfrm>
              <a:off x="7075950" y="1754175"/>
              <a:ext cx="29925" cy="99550"/>
            </a:xfrm>
            <a:custGeom>
              <a:avLst/>
              <a:gdLst/>
              <a:ahLst/>
              <a:cxnLst/>
              <a:rect l="0" t="0" r="0" b="0"/>
              <a:pathLst>
                <a:path w="1197" h="3982" extrusionOk="0">
                  <a:moveTo>
                    <a:pt x="0" y="1"/>
                  </a:moveTo>
                  <a:lnTo>
                    <a:pt x="0" y="3981"/>
                  </a:lnTo>
                  <a:lnTo>
                    <a:pt x="269" y="3811"/>
                  </a:lnTo>
                  <a:lnTo>
                    <a:pt x="489" y="3615"/>
                  </a:lnTo>
                  <a:lnTo>
                    <a:pt x="684" y="3420"/>
                  </a:lnTo>
                  <a:lnTo>
                    <a:pt x="855" y="3176"/>
                  </a:lnTo>
                  <a:lnTo>
                    <a:pt x="1002" y="2907"/>
                  </a:lnTo>
                  <a:lnTo>
                    <a:pt x="1099" y="2614"/>
                  </a:lnTo>
                  <a:lnTo>
                    <a:pt x="1173" y="2296"/>
                  </a:lnTo>
                  <a:lnTo>
                    <a:pt x="1197" y="1979"/>
                  </a:lnTo>
                  <a:lnTo>
                    <a:pt x="1173" y="1661"/>
                  </a:lnTo>
                  <a:lnTo>
                    <a:pt x="1099" y="1368"/>
                  </a:lnTo>
                  <a:lnTo>
                    <a:pt x="1002" y="1075"/>
                  </a:lnTo>
                  <a:lnTo>
                    <a:pt x="855" y="806"/>
                  </a:lnTo>
                  <a:lnTo>
                    <a:pt x="684" y="562"/>
                  </a:lnTo>
                  <a:lnTo>
                    <a:pt x="489" y="342"/>
                  </a:lnTo>
                  <a:lnTo>
                    <a:pt x="269" y="171"/>
                  </a:lnTo>
                  <a:lnTo>
                    <a:pt x="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67" name="Shape 467"/>
            <p:cNvSpPr/>
            <p:nvPr/>
          </p:nvSpPr>
          <p:spPr>
            <a:xfrm>
              <a:off x="6625350" y="1729750"/>
              <a:ext cx="97700" cy="147175"/>
            </a:xfrm>
            <a:custGeom>
              <a:avLst/>
              <a:gdLst/>
              <a:ahLst/>
              <a:cxnLst/>
              <a:rect l="0" t="0" r="0" b="0"/>
              <a:pathLst>
                <a:path w="3908" h="5887" extrusionOk="0">
                  <a:moveTo>
                    <a:pt x="3908" y="1"/>
                  </a:moveTo>
                  <a:lnTo>
                    <a:pt x="2711" y="25"/>
                  </a:lnTo>
                  <a:lnTo>
                    <a:pt x="1759" y="25"/>
                  </a:lnTo>
                  <a:lnTo>
                    <a:pt x="1588" y="49"/>
                  </a:lnTo>
                  <a:lnTo>
                    <a:pt x="1417" y="74"/>
                  </a:lnTo>
                  <a:lnTo>
                    <a:pt x="1246" y="123"/>
                  </a:lnTo>
                  <a:lnTo>
                    <a:pt x="1099" y="172"/>
                  </a:lnTo>
                  <a:lnTo>
                    <a:pt x="953" y="245"/>
                  </a:lnTo>
                  <a:lnTo>
                    <a:pt x="806" y="343"/>
                  </a:lnTo>
                  <a:lnTo>
                    <a:pt x="660" y="440"/>
                  </a:lnTo>
                  <a:lnTo>
                    <a:pt x="537" y="562"/>
                  </a:lnTo>
                  <a:lnTo>
                    <a:pt x="415" y="684"/>
                  </a:lnTo>
                  <a:lnTo>
                    <a:pt x="318" y="831"/>
                  </a:lnTo>
                  <a:lnTo>
                    <a:pt x="220" y="978"/>
                  </a:lnTo>
                  <a:lnTo>
                    <a:pt x="147" y="1124"/>
                  </a:lnTo>
                  <a:lnTo>
                    <a:pt x="73" y="1295"/>
                  </a:lnTo>
                  <a:lnTo>
                    <a:pt x="49" y="1442"/>
                  </a:lnTo>
                  <a:lnTo>
                    <a:pt x="0" y="1613"/>
                  </a:lnTo>
                  <a:lnTo>
                    <a:pt x="0" y="1783"/>
                  </a:lnTo>
                  <a:lnTo>
                    <a:pt x="0" y="4128"/>
                  </a:lnTo>
                  <a:lnTo>
                    <a:pt x="0" y="4299"/>
                  </a:lnTo>
                  <a:lnTo>
                    <a:pt x="49" y="4446"/>
                  </a:lnTo>
                  <a:lnTo>
                    <a:pt x="73" y="4617"/>
                  </a:lnTo>
                  <a:lnTo>
                    <a:pt x="147" y="4763"/>
                  </a:lnTo>
                  <a:lnTo>
                    <a:pt x="220" y="4934"/>
                  </a:lnTo>
                  <a:lnTo>
                    <a:pt x="318" y="5081"/>
                  </a:lnTo>
                  <a:lnTo>
                    <a:pt x="415" y="5203"/>
                  </a:lnTo>
                  <a:lnTo>
                    <a:pt x="537" y="5325"/>
                  </a:lnTo>
                  <a:lnTo>
                    <a:pt x="660" y="5447"/>
                  </a:lnTo>
                  <a:lnTo>
                    <a:pt x="806" y="5545"/>
                  </a:lnTo>
                  <a:lnTo>
                    <a:pt x="953" y="5642"/>
                  </a:lnTo>
                  <a:lnTo>
                    <a:pt x="1099" y="5716"/>
                  </a:lnTo>
                  <a:lnTo>
                    <a:pt x="1246" y="5789"/>
                  </a:lnTo>
                  <a:lnTo>
                    <a:pt x="1417" y="5838"/>
                  </a:lnTo>
                  <a:lnTo>
                    <a:pt x="1588" y="5862"/>
                  </a:lnTo>
                  <a:lnTo>
                    <a:pt x="1759" y="5862"/>
                  </a:lnTo>
                  <a:lnTo>
                    <a:pt x="2711" y="5887"/>
                  </a:lnTo>
                  <a:lnTo>
                    <a:pt x="3908" y="5887"/>
                  </a:lnTo>
                  <a:lnTo>
                    <a:pt x="390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68" name="Shape 468"/>
            <p:cNvSpPr/>
            <p:nvPr/>
          </p:nvSpPr>
          <p:spPr>
            <a:xfrm>
              <a:off x="6736475" y="1638175"/>
              <a:ext cx="279650" cy="330325"/>
            </a:xfrm>
            <a:custGeom>
              <a:avLst/>
              <a:gdLst/>
              <a:ahLst/>
              <a:cxnLst/>
              <a:rect l="0" t="0" r="0" b="0"/>
              <a:pathLst>
                <a:path w="11186" h="13213" extrusionOk="0">
                  <a:moveTo>
                    <a:pt x="11186" y="0"/>
                  </a:moveTo>
                  <a:lnTo>
                    <a:pt x="10771" y="342"/>
                  </a:lnTo>
                  <a:lnTo>
                    <a:pt x="10380" y="635"/>
                  </a:lnTo>
                  <a:lnTo>
                    <a:pt x="9940" y="904"/>
                  </a:lnTo>
                  <a:lnTo>
                    <a:pt x="9525" y="1172"/>
                  </a:lnTo>
                  <a:lnTo>
                    <a:pt x="9110" y="1417"/>
                  </a:lnTo>
                  <a:lnTo>
                    <a:pt x="8695" y="1661"/>
                  </a:lnTo>
                  <a:lnTo>
                    <a:pt x="7840" y="2052"/>
                  </a:lnTo>
                  <a:lnTo>
                    <a:pt x="7034" y="2418"/>
                  </a:lnTo>
                  <a:lnTo>
                    <a:pt x="6228" y="2687"/>
                  </a:lnTo>
                  <a:lnTo>
                    <a:pt x="5471" y="2931"/>
                  </a:lnTo>
                  <a:lnTo>
                    <a:pt x="4763" y="3126"/>
                  </a:lnTo>
                  <a:lnTo>
                    <a:pt x="4225" y="3248"/>
                  </a:lnTo>
                  <a:lnTo>
                    <a:pt x="3664" y="3346"/>
                  </a:lnTo>
                  <a:lnTo>
                    <a:pt x="3077" y="3419"/>
                  </a:lnTo>
                  <a:lnTo>
                    <a:pt x="2467" y="3493"/>
                  </a:lnTo>
                  <a:lnTo>
                    <a:pt x="1221" y="3590"/>
                  </a:lnTo>
                  <a:lnTo>
                    <a:pt x="0" y="3664"/>
                  </a:lnTo>
                  <a:lnTo>
                    <a:pt x="0" y="9574"/>
                  </a:lnTo>
                  <a:lnTo>
                    <a:pt x="1221" y="9623"/>
                  </a:lnTo>
                  <a:lnTo>
                    <a:pt x="2467" y="9721"/>
                  </a:lnTo>
                  <a:lnTo>
                    <a:pt x="3077" y="9794"/>
                  </a:lnTo>
                  <a:lnTo>
                    <a:pt x="3664" y="9891"/>
                  </a:lnTo>
                  <a:lnTo>
                    <a:pt x="4225" y="9989"/>
                  </a:lnTo>
                  <a:lnTo>
                    <a:pt x="4763" y="10111"/>
                  </a:lnTo>
                  <a:lnTo>
                    <a:pt x="5471" y="10307"/>
                  </a:lnTo>
                  <a:lnTo>
                    <a:pt x="6228" y="10526"/>
                  </a:lnTo>
                  <a:lnTo>
                    <a:pt x="7034" y="10820"/>
                  </a:lnTo>
                  <a:lnTo>
                    <a:pt x="7840" y="11161"/>
                  </a:lnTo>
                  <a:lnTo>
                    <a:pt x="8695" y="11577"/>
                  </a:lnTo>
                  <a:lnTo>
                    <a:pt x="9110" y="11796"/>
                  </a:lnTo>
                  <a:lnTo>
                    <a:pt x="9525" y="12041"/>
                  </a:lnTo>
                  <a:lnTo>
                    <a:pt x="9940" y="12309"/>
                  </a:lnTo>
                  <a:lnTo>
                    <a:pt x="10380" y="12602"/>
                  </a:lnTo>
                  <a:lnTo>
                    <a:pt x="10771" y="12896"/>
                  </a:lnTo>
                  <a:lnTo>
                    <a:pt x="11186" y="13213"/>
                  </a:lnTo>
                  <a:lnTo>
                    <a:pt x="1118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69" name="Shape 469"/>
            <p:cNvSpPr/>
            <p:nvPr/>
          </p:nvSpPr>
          <p:spPr>
            <a:xfrm>
              <a:off x="7029550" y="1613750"/>
              <a:ext cx="34200" cy="379800"/>
            </a:xfrm>
            <a:custGeom>
              <a:avLst/>
              <a:gdLst/>
              <a:ahLst/>
              <a:cxnLst/>
              <a:rect l="0" t="0" r="0" b="0"/>
              <a:pathLst>
                <a:path w="1368" h="15192" extrusionOk="0">
                  <a:moveTo>
                    <a:pt x="684" y="0"/>
                  </a:moveTo>
                  <a:lnTo>
                    <a:pt x="562" y="25"/>
                  </a:lnTo>
                  <a:lnTo>
                    <a:pt x="464" y="98"/>
                  </a:lnTo>
                  <a:lnTo>
                    <a:pt x="366" y="171"/>
                  </a:lnTo>
                  <a:lnTo>
                    <a:pt x="0" y="513"/>
                  </a:lnTo>
                  <a:lnTo>
                    <a:pt x="0" y="14654"/>
                  </a:lnTo>
                  <a:lnTo>
                    <a:pt x="366" y="15020"/>
                  </a:lnTo>
                  <a:lnTo>
                    <a:pt x="464" y="15094"/>
                  </a:lnTo>
                  <a:lnTo>
                    <a:pt x="562" y="15143"/>
                  </a:lnTo>
                  <a:lnTo>
                    <a:pt x="684" y="15191"/>
                  </a:lnTo>
                  <a:lnTo>
                    <a:pt x="904" y="15191"/>
                  </a:lnTo>
                  <a:lnTo>
                    <a:pt x="1001" y="15143"/>
                  </a:lnTo>
                  <a:lnTo>
                    <a:pt x="1148" y="15045"/>
                  </a:lnTo>
                  <a:lnTo>
                    <a:pt x="1270" y="14923"/>
                  </a:lnTo>
                  <a:lnTo>
                    <a:pt x="1343" y="14776"/>
                  </a:lnTo>
                  <a:lnTo>
                    <a:pt x="1368" y="14605"/>
                  </a:lnTo>
                  <a:lnTo>
                    <a:pt x="1368" y="586"/>
                  </a:lnTo>
                  <a:lnTo>
                    <a:pt x="1343" y="415"/>
                  </a:lnTo>
                  <a:lnTo>
                    <a:pt x="1270" y="244"/>
                  </a:lnTo>
                  <a:lnTo>
                    <a:pt x="1148" y="122"/>
                  </a:lnTo>
                  <a:lnTo>
                    <a:pt x="1001" y="25"/>
                  </a:lnTo>
                  <a:lnTo>
                    <a:pt x="90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70" name="Shape 470"/>
          <p:cNvGrpSpPr/>
          <p:nvPr/>
        </p:nvGrpSpPr>
        <p:grpSpPr>
          <a:xfrm>
            <a:off x="944623" y="2182102"/>
            <a:ext cx="239309" cy="257041"/>
            <a:chOff x="611175" y="2326900"/>
            <a:chExt cx="362700" cy="389575"/>
          </a:xfrm>
        </p:grpSpPr>
        <p:sp>
          <p:nvSpPr>
            <p:cNvPr id="471" name="Shape 471"/>
            <p:cNvSpPr/>
            <p:nvPr/>
          </p:nvSpPr>
          <p:spPr>
            <a:xfrm>
              <a:off x="611175" y="2326900"/>
              <a:ext cx="362700" cy="389575"/>
            </a:xfrm>
            <a:custGeom>
              <a:avLst/>
              <a:gdLst/>
              <a:ahLst/>
              <a:cxnLst/>
              <a:rect l="0" t="0" r="0" b="0"/>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72" name="Shape 472"/>
            <p:cNvSpPr/>
            <p:nvPr/>
          </p:nvSpPr>
          <p:spPr>
            <a:xfrm>
              <a:off x="794950" y="2500900"/>
              <a:ext cx="24450" cy="23850"/>
            </a:xfrm>
            <a:custGeom>
              <a:avLst/>
              <a:gdLst/>
              <a:ahLst/>
              <a:cxnLst/>
              <a:rect l="0" t="0" r="0" b="0"/>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73" name="Shape 473"/>
            <p:cNvSpPr/>
            <p:nvPr/>
          </p:nvSpPr>
          <p:spPr>
            <a:xfrm>
              <a:off x="754650" y="2381250"/>
              <a:ext cx="75750" cy="14050"/>
            </a:xfrm>
            <a:custGeom>
              <a:avLst/>
              <a:gdLst/>
              <a:ahLst/>
              <a:cxnLst/>
              <a:rect l="0" t="0" r="0" b="0"/>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74" name="Shape 474"/>
            <p:cNvSpPr/>
            <p:nvPr/>
          </p:nvSpPr>
          <p:spPr>
            <a:xfrm>
              <a:off x="765025" y="2453900"/>
              <a:ext cx="31175" cy="31150"/>
            </a:xfrm>
            <a:custGeom>
              <a:avLst/>
              <a:gdLst/>
              <a:ahLst/>
              <a:cxnLst/>
              <a:rect l="0" t="0" r="0" b="0"/>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475" name="Shape 475"/>
          <p:cNvSpPr/>
          <p:nvPr/>
        </p:nvSpPr>
        <p:spPr>
          <a:xfrm>
            <a:off x="1382934" y="2184525"/>
            <a:ext cx="252208" cy="252208"/>
          </a:xfrm>
          <a:custGeom>
            <a:avLst/>
            <a:gdLst/>
            <a:ahLst/>
            <a:cxnLst/>
            <a:rect l="0" t="0" r="0" b="0"/>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76" name="Shape 476"/>
          <p:cNvSpPr/>
          <p:nvPr/>
        </p:nvSpPr>
        <p:spPr>
          <a:xfrm>
            <a:off x="1827691" y="2184525"/>
            <a:ext cx="252208" cy="252208"/>
          </a:xfrm>
          <a:custGeom>
            <a:avLst/>
            <a:gdLst/>
            <a:ahLst/>
            <a:cxnLst/>
            <a:rect l="0" t="0" r="0" b="0"/>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77" name="Shape 477"/>
          <p:cNvSpPr/>
          <p:nvPr/>
        </p:nvSpPr>
        <p:spPr>
          <a:xfrm>
            <a:off x="2272448" y="2184525"/>
            <a:ext cx="252208" cy="252208"/>
          </a:xfrm>
          <a:custGeom>
            <a:avLst/>
            <a:gdLst/>
            <a:ahLst/>
            <a:cxnLst/>
            <a:rect l="0" t="0" r="0" b="0"/>
            <a:pathLst>
              <a:path w="15290" h="15290" extrusionOk="0">
                <a:moveTo>
                  <a:pt x="4519" y="6815"/>
                </a:moveTo>
                <a:lnTo>
                  <a:pt x="4690" y="6839"/>
                </a:lnTo>
                <a:lnTo>
                  <a:pt x="4861" y="6888"/>
                </a:lnTo>
                <a:lnTo>
                  <a:pt x="5007" y="6986"/>
                </a:lnTo>
                <a:lnTo>
                  <a:pt x="5154" y="7084"/>
                </a:lnTo>
                <a:lnTo>
                  <a:pt x="5252" y="7230"/>
                </a:lnTo>
                <a:lnTo>
                  <a:pt x="5325" y="7401"/>
                </a:lnTo>
                <a:lnTo>
                  <a:pt x="5374" y="7572"/>
                </a:lnTo>
                <a:lnTo>
                  <a:pt x="5398" y="7767"/>
                </a:lnTo>
                <a:lnTo>
                  <a:pt x="5374" y="7963"/>
                </a:lnTo>
                <a:lnTo>
                  <a:pt x="5325" y="8134"/>
                </a:lnTo>
                <a:lnTo>
                  <a:pt x="5252"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699" y="10503"/>
                </a:moveTo>
                <a:lnTo>
                  <a:pt x="11797" y="10527"/>
                </a:lnTo>
                <a:lnTo>
                  <a:pt x="11895" y="10576"/>
                </a:lnTo>
                <a:lnTo>
                  <a:pt x="11968" y="10625"/>
                </a:lnTo>
                <a:lnTo>
                  <a:pt x="12041" y="10674"/>
                </a:lnTo>
                <a:lnTo>
                  <a:pt x="12090" y="10771"/>
                </a:lnTo>
                <a:lnTo>
                  <a:pt x="12114" y="10845"/>
                </a:lnTo>
                <a:lnTo>
                  <a:pt x="12139" y="10942"/>
                </a:lnTo>
                <a:lnTo>
                  <a:pt x="12139" y="11040"/>
                </a:lnTo>
                <a:lnTo>
                  <a:pt x="12114" y="11138"/>
                </a:lnTo>
                <a:lnTo>
                  <a:pt x="12090" y="11236"/>
                </a:lnTo>
                <a:lnTo>
                  <a:pt x="12041" y="11309"/>
                </a:lnTo>
                <a:lnTo>
                  <a:pt x="11968" y="11382"/>
                </a:lnTo>
                <a:lnTo>
                  <a:pt x="11895" y="11431"/>
                </a:lnTo>
                <a:lnTo>
                  <a:pt x="11797" y="11455"/>
                </a:lnTo>
                <a:lnTo>
                  <a:pt x="7792" y="12701"/>
                </a:lnTo>
                <a:lnTo>
                  <a:pt x="7645" y="12725"/>
                </a:lnTo>
                <a:lnTo>
                  <a:pt x="7498" y="12701"/>
                </a:lnTo>
                <a:lnTo>
                  <a:pt x="7352" y="12628"/>
                </a:lnTo>
                <a:lnTo>
                  <a:pt x="7254" y="12530"/>
                </a:lnTo>
                <a:lnTo>
                  <a:pt x="7181" y="12383"/>
                </a:lnTo>
                <a:lnTo>
                  <a:pt x="7157" y="12286"/>
                </a:lnTo>
                <a:lnTo>
                  <a:pt x="7157" y="12188"/>
                </a:lnTo>
                <a:lnTo>
                  <a:pt x="7181" y="12090"/>
                </a:lnTo>
                <a:lnTo>
                  <a:pt x="7205" y="12017"/>
                </a:lnTo>
                <a:lnTo>
                  <a:pt x="7254" y="11919"/>
                </a:lnTo>
                <a:lnTo>
                  <a:pt x="7327" y="11871"/>
                </a:lnTo>
                <a:lnTo>
                  <a:pt x="7401" y="11797"/>
                </a:lnTo>
                <a:lnTo>
                  <a:pt x="7498" y="11773"/>
                </a:lnTo>
                <a:lnTo>
                  <a:pt x="11504" y="10527"/>
                </a:lnTo>
                <a:lnTo>
                  <a:pt x="11602" y="1050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7" y="15241"/>
                </a:lnTo>
                <a:lnTo>
                  <a:pt x="8817" y="15192"/>
                </a:lnTo>
                <a:lnTo>
                  <a:pt x="9184" y="15143"/>
                </a:lnTo>
                <a:lnTo>
                  <a:pt x="9550" y="15046"/>
                </a:lnTo>
                <a:lnTo>
                  <a:pt x="9916" y="14948"/>
                </a:lnTo>
                <a:lnTo>
                  <a:pt x="10283" y="14826"/>
                </a:lnTo>
                <a:lnTo>
                  <a:pt x="10625" y="14679"/>
                </a:lnTo>
                <a:lnTo>
                  <a:pt x="10967" y="14533"/>
                </a:lnTo>
                <a:lnTo>
                  <a:pt x="11284" y="14362"/>
                </a:lnTo>
                <a:lnTo>
                  <a:pt x="11602"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2" y="1100"/>
                </a:lnTo>
                <a:lnTo>
                  <a:pt x="11284" y="929"/>
                </a:lnTo>
                <a:lnTo>
                  <a:pt x="10967" y="758"/>
                </a:lnTo>
                <a:lnTo>
                  <a:pt x="10625" y="611"/>
                </a:lnTo>
                <a:lnTo>
                  <a:pt x="10283" y="465"/>
                </a:lnTo>
                <a:lnTo>
                  <a:pt x="9916" y="343"/>
                </a:lnTo>
                <a:lnTo>
                  <a:pt x="9550" y="245"/>
                </a:lnTo>
                <a:lnTo>
                  <a:pt x="9184" y="147"/>
                </a:lnTo>
                <a:lnTo>
                  <a:pt x="8817" y="99"/>
                </a:lnTo>
                <a:lnTo>
                  <a:pt x="8427" y="50"/>
                </a:lnTo>
                <a:lnTo>
                  <a:pt x="8036"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478" name="Shape 478"/>
          <p:cNvGrpSpPr/>
          <p:nvPr/>
        </p:nvGrpSpPr>
        <p:grpSpPr>
          <a:xfrm>
            <a:off x="2776014" y="2141013"/>
            <a:ext cx="134566" cy="336003"/>
            <a:chOff x="3386850" y="2264625"/>
            <a:chExt cx="203950" cy="509250"/>
          </a:xfrm>
        </p:grpSpPr>
        <p:sp>
          <p:nvSpPr>
            <p:cNvPr id="479" name="Shape 479"/>
            <p:cNvSpPr/>
            <p:nvPr/>
          </p:nvSpPr>
          <p:spPr>
            <a:xfrm>
              <a:off x="3386850" y="2370850"/>
              <a:ext cx="203950" cy="403025"/>
            </a:xfrm>
            <a:custGeom>
              <a:avLst/>
              <a:gdLst/>
              <a:ahLst/>
              <a:cxnLst/>
              <a:rect l="0" t="0" r="0" b="0"/>
              <a:pathLst>
                <a:path w="8158" h="16121" extrusionOk="0">
                  <a:moveTo>
                    <a:pt x="3249" y="1"/>
                  </a:moveTo>
                  <a:lnTo>
                    <a:pt x="3004" y="50"/>
                  </a:lnTo>
                  <a:lnTo>
                    <a:pt x="2785" y="99"/>
                  </a:lnTo>
                  <a:lnTo>
                    <a:pt x="2565" y="172"/>
                  </a:lnTo>
                  <a:lnTo>
                    <a:pt x="2369" y="269"/>
                  </a:lnTo>
                  <a:lnTo>
                    <a:pt x="2174" y="367"/>
                  </a:lnTo>
                  <a:lnTo>
                    <a:pt x="1979" y="465"/>
                  </a:lnTo>
                  <a:lnTo>
                    <a:pt x="1808" y="587"/>
                  </a:lnTo>
                  <a:lnTo>
                    <a:pt x="1637" y="734"/>
                  </a:lnTo>
                  <a:lnTo>
                    <a:pt x="1490" y="880"/>
                  </a:lnTo>
                  <a:lnTo>
                    <a:pt x="1344" y="1027"/>
                  </a:lnTo>
                  <a:lnTo>
                    <a:pt x="1075" y="1369"/>
                  </a:lnTo>
                  <a:lnTo>
                    <a:pt x="855" y="1784"/>
                  </a:lnTo>
                  <a:lnTo>
                    <a:pt x="660" y="2199"/>
                  </a:lnTo>
                  <a:lnTo>
                    <a:pt x="489" y="2687"/>
                  </a:lnTo>
                  <a:lnTo>
                    <a:pt x="342" y="3176"/>
                  </a:lnTo>
                  <a:lnTo>
                    <a:pt x="245" y="3738"/>
                  </a:lnTo>
                  <a:lnTo>
                    <a:pt x="147" y="4299"/>
                  </a:lnTo>
                  <a:lnTo>
                    <a:pt x="74" y="4910"/>
                  </a:lnTo>
                  <a:lnTo>
                    <a:pt x="49" y="5545"/>
                  </a:lnTo>
                  <a:lnTo>
                    <a:pt x="25" y="6204"/>
                  </a:lnTo>
                  <a:lnTo>
                    <a:pt x="0" y="6888"/>
                  </a:lnTo>
                  <a:lnTo>
                    <a:pt x="25" y="7035"/>
                  </a:lnTo>
                  <a:lnTo>
                    <a:pt x="49" y="7181"/>
                  </a:lnTo>
                  <a:lnTo>
                    <a:pt x="98" y="7328"/>
                  </a:lnTo>
                  <a:lnTo>
                    <a:pt x="171" y="7425"/>
                  </a:lnTo>
                  <a:lnTo>
                    <a:pt x="269" y="7523"/>
                  </a:lnTo>
                  <a:lnTo>
                    <a:pt x="391" y="7596"/>
                  </a:lnTo>
                  <a:lnTo>
                    <a:pt x="513" y="7645"/>
                  </a:lnTo>
                  <a:lnTo>
                    <a:pt x="660" y="7670"/>
                  </a:lnTo>
                  <a:lnTo>
                    <a:pt x="806" y="7645"/>
                  </a:lnTo>
                  <a:lnTo>
                    <a:pt x="928" y="7596"/>
                  </a:lnTo>
                  <a:lnTo>
                    <a:pt x="1051" y="7523"/>
                  </a:lnTo>
                  <a:lnTo>
                    <a:pt x="1148" y="7425"/>
                  </a:lnTo>
                  <a:lnTo>
                    <a:pt x="1222" y="7328"/>
                  </a:lnTo>
                  <a:lnTo>
                    <a:pt x="1270" y="7181"/>
                  </a:lnTo>
                  <a:lnTo>
                    <a:pt x="1295" y="7035"/>
                  </a:lnTo>
                  <a:lnTo>
                    <a:pt x="1319" y="6888"/>
                  </a:lnTo>
                  <a:lnTo>
                    <a:pt x="1344" y="6278"/>
                  </a:lnTo>
                  <a:lnTo>
                    <a:pt x="1417" y="5569"/>
                  </a:lnTo>
                  <a:lnTo>
                    <a:pt x="1515" y="4861"/>
                  </a:lnTo>
                  <a:lnTo>
                    <a:pt x="1637" y="4153"/>
                  </a:lnTo>
                  <a:lnTo>
                    <a:pt x="1759" y="3542"/>
                  </a:lnTo>
                  <a:lnTo>
                    <a:pt x="1881" y="3029"/>
                  </a:lnTo>
                  <a:lnTo>
                    <a:pt x="2003" y="2687"/>
                  </a:lnTo>
                  <a:lnTo>
                    <a:pt x="2052" y="2614"/>
                  </a:lnTo>
                  <a:lnTo>
                    <a:pt x="2101" y="2590"/>
                  </a:lnTo>
                  <a:lnTo>
                    <a:pt x="2101" y="2639"/>
                  </a:lnTo>
                  <a:lnTo>
                    <a:pt x="2125" y="2736"/>
                  </a:lnTo>
                  <a:lnTo>
                    <a:pt x="2125" y="3151"/>
                  </a:lnTo>
                  <a:lnTo>
                    <a:pt x="2076" y="4568"/>
                  </a:lnTo>
                  <a:lnTo>
                    <a:pt x="1954" y="6595"/>
                  </a:lnTo>
                  <a:lnTo>
                    <a:pt x="1832" y="8866"/>
                  </a:lnTo>
                  <a:lnTo>
                    <a:pt x="1539" y="13165"/>
                  </a:lnTo>
                  <a:lnTo>
                    <a:pt x="1392" y="15119"/>
                  </a:lnTo>
                  <a:lnTo>
                    <a:pt x="1392" y="15290"/>
                  </a:lnTo>
                  <a:lnTo>
                    <a:pt x="1417" y="15461"/>
                  </a:lnTo>
                  <a:lnTo>
                    <a:pt x="1466" y="15607"/>
                  </a:lnTo>
                  <a:lnTo>
                    <a:pt x="1563" y="15754"/>
                  </a:lnTo>
                  <a:lnTo>
                    <a:pt x="1661" y="15900"/>
                  </a:lnTo>
                  <a:lnTo>
                    <a:pt x="1783" y="15998"/>
                  </a:lnTo>
                  <a:lnTo>
                    <a:pt x="1930" y="16071"/>
                  </a:lnTo>
                  <a:lnTo>
                    <a:pt x="2101" y="16120"/>
                  </a:lnTo>
                  <a:lnTo>
                    <a:pt x="2394" y="16120"/>
                  </a:lnTo>
                  <a:lnTo>
                    <a:pt x="2516" y="16071"/>
                  </a:lnTo>
                  <a:lnTo>
                    <a:pt x="2662" y="15998"/>
                  </a:lnTo>
                  <a:lnTo>
                    <a:pt x="2785" y="15925"/>
                  </a:lnTo>
                  <a:lnTo>
                    <a:pt x="2882" y="15803"/>
                  </a:lnTo>
                  <a:lnTo>
                    <a:pt x="2956" y="15680"/>
                  </a:lnTo>
                  <a:lnTo>
                    <a:pt x="3029" y="15534"/>
                  </a:lnTo>
                  <a:lnTo>
                    <a:pt x="3053" y="15387"/>
                  </a:lnTo>
                  <a:lnTo>
                    <a:pt x="3713" y="8549"/>
                  </a:lnTo>
                  <a:lnTo>
                    <a:pt x="3737" y="8476"/>
                  </a:lnTo>
                  <a:lnTo>
                    <a:pt x="3786" y="8354"/>
                  </a:lnTo>
                  <a:lnTo>
                    <a:pt x="3835" y="8305"/>
                  </a:lnTo>
                  <a:lnTo>
                    <a:pt x="3884" y="8231"/>
                  </a:lnTo>
                  <a:lnTo>
                    <a:pt x="3981" y="8207"/>
                  </a:lnTo>
                  <a:lnTo>
                    <a:pt x="4079" y="8183"/>
                  </a:lnTo>
                  <a:lnTo>
                    <a:pt x="4177" y="8207"/>
                  </a:lnTo>
                  <a:lnTo>
                    <a:pt x="4274" y="8231"/>
                  </a:lnTo>
                  <a:lnTo>
                    <a:pt x="4323" y="8305"/>
                  </a:lnTo>
                  <a:lnTo>
                    <a:pt x="4372" y="8354"/>
                  </a:lnTo>
                  <a:lnTo>
                    <a:pt x="4421" y="8476"/>
                  </a:lnTo>
                  <a:lnTo>
                    <a:pt x="4445" y="8549"/>
                  </a:lnTo>
                  <a:lnTo>
                    <a:pt x="5105" y="15387"/>
                  </a:lnTo>
                  <a:lnTo>
                    <a:pt x="5129" y="15534"/>
                  </a:lnTo>
                  <a:lnTo>
                    <a:pt x="5202" y="15680"/>
                  </a:lnTo>
                  <a:lnTo>
                    <a:pt x="5276" y="15803"/>
                  </a:lnTo>
                  <a:lnTo>
                    <a:pt x="5373" y="15925"/>
                  </a:lnTo>
                  <a:lnTo>
                    <a:pt x="5496" y="15998"/>
                  </a:lnTo>
                  <a:lnTo>
                    <a:pt x="5642" y="16071"/>
                  </a:lnTo>
                  <a:lnTo>
                    <a:pt x="5764" y="16120"/>
                  </a:lnTo>
                  <a:lnTo>
                    <a:pt x="6057" y="16120"/>
                  </a:lnTo>
                  <a:lnTo>
                    <a:pt x="6228" y="16071"/>
                  </a:lnTo>
                  <a:lnTo>
                    <a:pt x="6375" y="15998"/>
                  </a:lnTo>
                  <a:lnTo>
                    <a:pt x="6497" y="15900"/>
                  </a:lnTo>
                  <a:lnTo>
                    <a:pt x="6595" y="15754"/>
                  </a:lnTo>
                  <a:lnTo>
                    <a:pt x="6692" y="15607"/>
                  </a:lnTo>
                  <a:lnTo>
                    <a:pt x="6741" y="15461"/>
                  </a:lnTo>
                  <a:lnTo>
                    <a:pt x="6766" y="15290"/>
                  </a:lnTo>
                  <a:lnTo>
                    <a:pt x="6766" y="15119"/>
                  </a:lnTo>
                  <a:lnTo>
                    <a:pt x="6619" y="13165"/>
                  </a:lnTo>
                  <a:lnTo>
                    <a:pt x="6350" y="8915"/>
                  </a:lnTo>
                  <a:lnTo>
                    <a:pt x="6204" y="6619"/>
                  </a:lnTo>
                  <a:lnTo>
                    <a:pt x="6106" y="4617"/>
                  </a:lnTo>
                  <a:lnTo>
                    <a:pt x="6057" y="3176"/>
                  </a:lnTo>
                  <a:lnTo>
                    <a:pt x="6057" y="2761"/>
                  </a:lnTo>
                  <a:lnTo>
                    <a:pt x="6057" y="2590"/>
                  </a:lnTo>
                  <a:lnTo>
                    <a:pt x="6106" y="2590"/>
                  </a:lnTo>
                  <a:lnTo>
                    <a:pt x="6155" y="2687"/>
                  </a:lnTo>
                  <a:lnTo>
                    <a:pt x="6253" y="3005"/>
                  </a:lnTo>
                  <a:lnTo>
                    <a:pt x="6399" y="3493"/>
                  </a:lnTo>
                  <a:lnTo>
                    <a:pt x="6521" y="4128"/>
                  </a:lnTo>
                  <a:lnTo>
                    <a:pt x="6643" y="4837"/>
                  </a:lnTo>
                  <a:lnTo>
                    <a:pt x="6741" y="5569"/>
                  </a:lnTo>
                  <a:lnTo>
                    <a:pt x="6814" y="6278"/>
                  </a:lnTo>
                  <a:lnTo>
                    <a:pt x="6839" y="6888"/>
                  </a:lnTo>
                  <a:lnTo>
                    <a:pt x="6863" y="7035"/>
                  </a:lnTo>
                  <a:lnTo>
                    <a:pt x="6888" y="7181"/>
                  </a:lnTo>
                  <a:lnTo>
                    <a:pt x="6936" y="7328"/>
                  </a:lnTo>
                  <a:lnTo>
                    <a:pt x="7010" y="7425"/>
                  </a:lnTo>
                  <a:lnTo>
                    <a:pt x="7107" y="7523"/>
                  </a:lnTo>
                  <a:lnTo>
                    <a:pt x="7230" y="7596"/>
                  </a:lnTo>
                  <a:lnTo>
                    <a:pt x="7352" y="7645"/>
                  </a:lnTo>
                  <a:lnTo>
                    <a:pt x="7498" y="7670"/>
                  </a:lnTo>
                  <a:lnTo>
                    <a:pt x="7645" y="7645"/>
                  </a:lnTo>
                  <a:lnTo>
                    <a:pt x="7767" y="7596"/>
                  </a:lnTo>
                  <a:lnTo>
                    <a:pt x="7889" y="7523"/>
                  </a:lnTo>
                  <a:lnTo>
                    <a:pt x="7987" y="7425"/>
                  </a:lnTo>
                  <a:lnTo>
                    <a:pt x="8060" y="7328"/>
                  </a:lnTo>
                  <a:lnTo>
                    <a:pt x="8109" y="7181"/>
                  </a:lnTo>
                  <a:lnTo>
                    <a:pt x="8133" y="7035"/>
                  </a:lnTo>
                  <a:lnTo>
                    <a:pt x="8158" y="6888"/>
                  </a:lnTo>
                  <a:lnTo>
                    <a:pt x="8133" y="5520"/>
                  </a:lnTo>
                  <a:lnTo>
                    <a:pt x="8109" y="4885"/>
                  </a:lnTo>
                  <a:lnTo>
                    <a:pt x="8060" y="4299"/>
                  </a:lnTo>
                  <a:lnTo>
                    <a:pt x="7987" y="3713"/>
                  </a:lnTo>
                  <a:lnTo>
                    <a:pt x="7889" y="3176"/>
                  </a:lnTo>
                  <a:lnTo>
                    <a:pt x="7767" y="2663"/>
                  </a:lnTo>
                  <a:lnTo>
                    <a:pt x="7620" y="2174"/>
                  </a:lnTo>
                  <a:lnTo>
                    <a:pt x="7425" y="1759"/>
                  </a:lnTo>
                  <a:lnTo>
                    <a:pt x="7205" y="1369"/>
                  </a:lnTo>
                  <a:lnTo>
                    <a:pt x="7083" y="1173"/>
                  </a:lnTo>
                  <a:lnTo>
                    <a:pt x="6936" y="1002"/>
                  </a:lnTo>
                  <a:lnTo>
                    <a:pt x="6790" y="856"/>
                  </a:lnTo>
                  <a:lnTo>
                    <a:pt x="6643" y="709"/>
                  </a:lnTo>
                  <a:lnTo>
                    <a:pt x="6472" y="563"/>
                  </a:lnTo>
                  <a:lnTo>
                    <a:pt x="6277" y="440"/>
                  </a:lnTo>
                  <a:lnTo>
                    <a:pt x="6082" y="343"/>
                  </a:lnTo>
                  <a:lnTo>
                    <a:pt x="5886" y="245"/>
                  </a:lnTo>
                  <a:lnTo>
                    <a:pt x="5666" y="172"/>
                  </a:lnTo>
                  <a:lnTo>
                    <a:pt x="5422" y="99"/>
                  </a:lnTo>
                  <a:lnTo>
                    <a:pt x="5178" y="50"/>
                  </a:lnTo>
                  <a:lnTo>
                    <a:pt x="4909" y="1"/>
                  </a:lnTo>
                  <a:lnTo>
                    <a:pt x="4714" y="74"/>
                  </a:lnTo>
                  <a:lnTo>
                    <a:pt x="4519" y="147"/>
                  </a:lnTo>
                  <a:lnTo>
                    <a:pt x="4299" y="196"/>
                  </a:lnTo>
                  <a:lnTo>
                    <a:pt x="3859" y="196"/>
                  </a:lnTo>
                  <a:lnTo>
                    <a:pt x="3664" y="147"/>
                  </a:lnTo>
                  <a:lnTo>
                    <a:pt x="3444" y="99"/>
                  </a:lnTo>
                  <a:lnTo>
                    <a:pt x="3249"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80" name="Shape 480"/>
            <p:cNvSpPr/>
            <p:nvPr/>
          </p:nvSpPr>
          <p:spPr>
            <a:xfrm>
              <a:off x="3446075" y="2264625"/>
              <a:ext cx="85500" cy="94050"/>
            </a:xfrm>
            <a:custGeom>
              <a:avLst/>
              <a:gdLst/>
              <a:ahLst/>
              <a:cxnLst/>
              <a:rect l="0" t="0" r="0" b="0"/>
              <a:pathLst>
                <a:path w="3420" h="3762" extrusionOk="0">
                  <a:moveTo>
                    <a:pt x="1539" y="0"/>
                  </a:moveTo>
                  <a:lnTo>
                    <a:pt x="1368" y="25"/>
                  </a:lnTo>
                  <a:lnTo>
                    <a:pt x="1197" y="49"/>
                  </a:lnTo>
                  <a:lnTo>
                    <a:pt x="1051" y="122"/>
                  </a:lnTo>
                  <a:lnTo>
                    <a:pt x="904" y="171"/>
                  </a:lnTo>
                  <a:lnTo>
                    <a:pt x="757" y="269"/>
                  </a:lnTo>
                  <a:lnTo>
                    <a:pt x="611" y="342"/>
                  </a:lnTo>
                  <a:lnTo>
                    <a:pt x="489" y="464"/>
                  </a:lnTo>
                  <a:lnTo>
                    <a:pt x="391" y="586"/>
                  </a:lnTo>
                  <a:lnTo>
                    <a:pt x="293" y="708"/>
                  </a:lnTo>
                  <a:lnTo>
                    <a:pt x="196" y="855"/>
                  </a:lnTo>
                  <a:lnTo>
                    <a:pt x="122" y="1002"/>
                  </a:lnTo>
                  <a:lnTo>
                    <a:pt x="74" y="1148"/>
                  </a:lnTo>
                  <a:lnTo>
                    <a:pt x="25" y="1319"/>
                  </a:lnTo>
                  <a:lnTo>
                    <a:pt x="0" y="1514"/>
                  </a:lnTo>
                  <a:lnTo>
                    <a:pt x="0" y="1710"/>
                  </a:lnTo>
                  <a:lnTo>
                    <a:pt x="0" y="1905"/>
                  </a:lnTo>
                  <a:lnTo>
                    <a:pt x="25" y="2101"/>
                  </a:lnTo>
                  <a:lnTo>
                    <a:pt x="74" y="2272"/>
                  </a:lnTo>
                  <a:lnTo>
                    <a:pt x="122" y="2467"/>
                  </a:lnTo>
                  <a:lnTo>
                    <a:pt x="196" y="2638"/>
                  </a:lnTo>
                  <a:lnTo>
                    <a:pt x="293" y="2809"/>
                  </a:lnTo>
                  <a:lnTo>
                    <a:pt x="391" y="2980"/>
                  </a:lnTo>
                  <a:lnTo>
                    <a:pt x="489" y="3126"/>
                  </a:lnTo>
                  <a:lnTo>
                    <a:pt x="611" y="3273"/>
                  </a:lnTo>
                  <a:lnTo>
                    <a:pt x="757" y="3395"/>
                  </a:lnTo>
                  <a:lnTo>
                    <a:pt x="904" y="3493"/>
                  </a:lnTo>
                  <a:lnTo>
                    <a:pt x="1051" y="3590"/>
                  </a:lnTo>
                  <a:lnTo>
                    <a:pt x="1197" y="3664"/>
                  </a:lnTo>
                  <a:lnTo>
                    <a:pt x="1368" y="3713"/>
                  </a:lnTo>
                  <a:lnTo>
                    <a:pt x="1539" y="3761"/>
                  </a:lnTo>
                  <a:lnTo>
                    <a:pt x="1881" y="3761"/>
                  </a:lnTo>
                  <a:lnTo>
                    <a:pt x="2052" y="3713"/>
                  </a:lnTo>
                  <a:lnTo>
                    <a:pt x="2223" y="3664"/>
                  </a:lnTo>
                  <a:lnTo>
                    <a:pt x="2369" y="3590"/>
                  </a:lnTo>
                  <a:lnTo>
                    <a:pt x="2516" y="3493"/>
                  </a:lnTo>
                  <a:lnTo>
                    <a:pt x="2662" y="3395"/>
                  </a:lnTo>
                  <a:lnTo>
                    <a:pt x="2809" y="3273"/>
                  </a:lnTo>
                  <a:lnTo>
                    <a:pt x="2931" y="3126"/>
                  </a:lnTo>
                  <a:lnTo>
                    <a:pt x="3029" y="2980"/>
                  </a:lnTo>
                  <a:lnTo>
                    <a:pt x="3127" y="2809"/>
                  </a:lnTo>
                  <a:lnTo>
                    <a:pt x="3224" y="2638"/>
                  </a:lnTo>
                  <a:lnTo>
                    <a:pt x="3297" y="2467"/>
                  </a:lnTo>
                  <a:lnTo>
                    <a:pt x="3346" y="2272"/>
                  </a:lnTo>
                  <a:lnTo>
                    <a:pt x="3395" y="2101"/>
                  </a:lnTo>
                  <a:lnTo>
                    <a:pt x="3420" y="1905"/>
                  </a:lnTo>
                  <a:lnTo>
                    <a:pt x="3420" y="1710"/>
                  </a:lnTo>
                  <a:lnTo>
                    <a:pt x="3420" y="1514"/>
                  </a:lnTo>
                  <a:lnTo>
                    <a:pt x="3395" y="1319"/>
                  </a:lnTo>
                  <a:lnTo>
                    <a:pt x="3346" y="1148"/>
                  </a:lnTo>
                  <a:lnTo>
                    <a:pt x="3297" y="1002"/>
                  </a:lnTo>
                  <a:lnTo>
                    <a:pt x="3224" y="855"/>
                  </a:lnTo>
                  <a:lnTo>
                    <a:pt x="3127" y="708"/>
                  </a:lnTo>
                  <a:lnTo>
                    <a:pt x="3029" y="586"/>
                  </a:lnTo>
                  <a:lnTo>
                    <a:pt x="2931" y="464"/>
                  </a:lnTo>
                  <a:lnTo>
                    <a:pt x="2809" y="342"/>
                  </a:lnTo>
                  <a:lnTo>
                    <a:pt x="2662" y="269"/>
                  </a:lnTo>
                  <a:lnTo>
                    <a:pt x="2516" y="171"/>
                  </a:lnTo>
                  <a:lnTo>
                    <a:pt x="2369" y="122"/>
                  </a:lnTo>
                  <a:lnTo>
                    <a:pt x="2223" y="49"/>
                  </a:lnTo>
                  <a:lnTo>
                    <a:pt x="2052" y="25"/>
                  </a:lnTo>
                  <a:lnTo>
                    <a:pt x="188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81" name="Shape 481"/>
          <p:cNvGrpSpPr/>
          <p:nvPr/>
        </p:nvGrpSpPr>
        <p:grpSpPr>
          <a:xfrm>
            <a:off x="3677614" y="2183719"/>
            <a:ext cx="110384" cy="250592"/>
            <a:chOff x="4753325" y="2329350"/>
            <a:chExt cx="167300" cy="379800"/>
          </a:xfrm>
        </p:grpSpPr>
        <p:sp>
          <p:nvSpPr>
            <p:cNvPr id="482" name="Shape 482"/>
            <p:cNvSpPr/>
            <p:nvPr/>
          </p:nvSpPr>
          <p:spPr>
            <a:xfrm>
              <a:off x="4753325" y="2424600"/>
              <a:ext cx="167300" cy="284550"/>
            </a:xfrm>
            <a:custGeom>
              <a:avLst/>
              <a:gdLst/>
              <a:ahLst/>
              <a:cxnLst/>
              <a:rect l="0" t="0" r="0" b="0"/>
              <a:pathLst>
                <a:path w="6692" h="11382" extrusionOk="0">
                  <a:moveTo>
                    <a:pt x="4030" y="0"/>
                  </a:moveTo>
                  <a:lnTo>
                    <a:pt x="3883" y="73"/>
                  </a:lnTo>
                  <a:lnTo>
                    <a:pt x="3712" y="122"/>
                  </a:lnTo>
                  <a:lnTo>
                    <a:pt x="3517" y="171"/>
                  </a:lnTo>
                  <a:lnTo>
                    <a:pt x="3175" y="171"/>
                  </a:lnTo>
                  <a:lnTo>
                    <a:pt x="3004" y="147"/>
                  </a:lnTo>
                  <a:lnTo>
                    <a:pt x="2833" y="73"/>
                  </a:lnTo>
                  <a:lnTo>
                    <a:pt x="2662" y="24"/>
                  </a:lnTo>
                  <a:lnTo>
                    <a:pt x="2418" y="24"/>
                  </a:lnTo>
                  <a:lnTo>
                    <a:pt x="2174" y="98"/>
                  </a:lnTo>
                  <a:lnTo>
                    <a:pt x="1954" y="171"/>
                  </a:lnTo>
                  <a:lnTo>
                    <a:pt x="1710" y="318"/>
                  </a:lnTo>
                  <a:lnTo>
                    <a:pt x="1490" y="489"/>
                  </a:lnTo>
                  <a:lnTo>
                    <a:pt x="1246" y="684"/>
                  </a:lnTo>
                  <a:lnTo>
                    <a:pt x="1050" y="928"/>
                  </a:lnTo>
                  <a:lnTo>
                    <a:pt x="855" y="1197"/>
                  </a:lnTo>
                  <a:lnTo>
                    <a:pt x="660" y="1514"/>
                  </a:lnTo>
                  <a:lnTo>
                    <a:pt x="513" y="1856"/>
                  </a:lnTo>
                  <a:lnTo>
                    <a:pt x="366" y="2223"/>
                  </a:lnTo>
                  <a:lnTo>
                    <a:pt x="244" y="2638"/>
                  </a:lnTo>
                  <a:lnTo>
                    <a:pt x="122" y="3102"/>
                  </a:lnTo>
                  <a:lnTo>
                    <a:pt x="49" y="3590"/>
                  </a:lnTo>
                  <a:lnTo>
                    <a:pt x="0" y="4103"/>
                  </a:lnTo>
                  <a:lnTo>
                    <a:pt x="0" y="4665"/>
                  </a:lnTo>
                  <a:lnTo>
                    <a:pt x="0" y="4787"/>
                  </a:lnTo>
                  <a:lnTo>
                    <a:pt x="25" y="4909"/>
                  </a:lnTo>
                  <a:lnTo>
                    <a:pt x="73" y="5007"/>
                  </a:lnTo>
                  <a:lnTo>
                    <a:pt x="147" y="5104"/>
                  </a:lnTo>
                  <a:lnTo>
                    <a:pt x="220" y="5178"/>
                  </a:lnTo>
                  <a:lnTo>
                    <a:pt x="318" y="5251"/>
                  </a:lnTo>
                  <a:lnTo>
                    <a:pt x="415" y="5275"/>
                  </a:lnTo>
                  <a:lnTo>
                    <a:pt x="537" y="5300"/>
                  </a:lnTo>
                  <a:lnTo>
                    <a:pt x="660" y="5275"/>
                  </a:lnTo>
                  <a:lnTo>
                    <a:pt x="757" y="5251"/>
                  </a:lnTo>
                  <a:lnTo>
                    <a:pt x="855" y="5178"/>
                  </a:lnTo>
                  <a:lnTo>
                    <a:pt x="928" y="5104"/>
                  </a:lnTo>
                  <a:lnTo>
                    <a:pt x="1001" y="5007"/>
                  </a:lnTo>
                  <a:lnTo>
                    <a:pt x="1026" y="4909"/>
                  </a:lnTo>
                  <a:lnTo>
                    <a:pt x="1050" y="4787"/>
                  </a:lnTo>
                  <a:lnTo>
                    <a:pt x="1075" y="4665"/>
                  </a:lnTo>
                  <a:lnTo>
                    <a:pt x="1099" y="4201"/>
                  </a:lnTo>
                  <a:lnTo>
                    <a:pt x="1148" y="3737"/>
                  </a:lnTo>
                  <a:lnTo>
                    <a:pt x="1221" y="3322"/>
                  </a:lnTo>
                  <a:lnTo>
                    <a:pt x="1319" y="2931"/>
                  </a:lnTo>
                  <a:lnTo>
                    <a:pt x="1441" y="2589"/>
                  </a:lnTo>
                  <a:lnTo>
                    <a:pt x="1539" y="2345"/>
                  </a:lnTo>
                  <a:lnTo>
                    <a:pt x="1636" y="2174"/>
                  </a:lnTo>
                  <a:lnTo>
                    <a:pt x="1685" y="2149"/>
                  </a:lnTo>
                  <a:lnTo>
                    <a:pt x="1710" y="2149"/>
                  </a:lnTo>
                  <a:lnTo>
                    <a:pt x="1734" y="2247"/>
                  </a:lnTo>
                  <a:lnTo>
                    <a:pt x="1734" y="2516"/>
                  </a:lnTo>
                  <a:lnTo>
                    <a:pt x="1685" y="3493"/>
                  </a:lnTo>
                  <a:lnTo>
                    <a:pt x="1612" y="4836"/>
                  </a:lnTo>
                  <a:lnTo>
                    <a:pt x="1490" y="6374"/>
                  </a:lnTo>
                  <a:lnTo>
                    <a:pt x="1246" y="9256"/>
                  </a:lnTo>
                  <a:lnTo>
                    <a:pt x="1148" y="10551"/>
                  </a:lnTo>
                  <a:lnTo>
                    <a:pt x="1148" y="10697"/>
                  </a:lnTo>
                  <a:lnTo>
                    <a:pt x="1148" y="10844"/>
                  </a:lnTo>
                  <a:lnTo>
                    <a:pt x="1197" y="10966"/>
                  </a:lnTo>
                  <a:lnTo>
                    <a:pt x="1270" y="11088"/>
                  </a:lnTo>
                  <a:lnTo>
                    <a:pt x="1343" y="11186"/>
                  </a:lnTo>
                  <a:lnTo>
                    <a:pt x="1465" y="11284"/>
                  </a:lnTo>
                  <a:lnTo>
                    <a:pt x="1588" y="11357"/>
                  </a:lnTo>
                  <a:lnTo>
                    <a:pt x="1710" y="11381"/>
                  </a:lnTo>
                  <a:lnTo>
                    <a:pt x="1954" y="11381"/>
                  </a:lnTo>
                  <a:lnTo>
                    <a:pt x="2076" y="11357"/>
                  </a:lnTo>
                  <a:lnTo>
                    <a:pt x="2174" y="11284"/>
                  </a:lnTo>
                  <a:lnTo>
                    <a:pt x="2271" y="11210"/>
                  </a:lnTo>
                  <a:lnTo>
                    <a:pt x="2345" y="11137"/>
                  </a:lnTo>
                  <a:lnTo>
                    <a:pt x="2418" y="11039"/>
                  </a:lnTo>
                  <a:lnTo>
                    <a:pt x="2467" y="10917"/>
                  </a:lnTo>
                  <a:lnTo>
                    <a:pt x="2516" y="10795"/>
                  </a:lnTo>
                  <a:lnTo>
                    <a:pt x="3053" y="7034"/>
                  </a:lnTo>
                  <a:lnTo>
                    <a:pt x="3053" y="6985"/>
                  </a:lnTo>
                  <a:lnTo>
                    <a:pt x="3102" y="6887"/>
                  </a:lnTo>
                  <a:lnTo>
                    <a:pt x="3151" y="6839"/>
                  </a:lnTo>
                  <a:lnTo>
                    <a:pt x="3200" y="6790"/>
                  </a:lnTo>
                  <a:lnTo>
                    <a:pt x="3273" y="6765"/>
                  </a:lnTo>
                  <a:lnTo>
                    <a:pt x="3346" y="6741"/>
                  </a:lnTo>
                  <a:lnTo>
                    <a:pt x="3419" y="6765"/>
                  </a:lnTo>
                  <a:lnTo>
                    <a:pt x="3493" y="6790"/>
                  </a:lnTo>
                  <a:lnTo>
                    <a:pt x="3541" y="6839"/>
                  </a:lnTo>
                  <a:lnTo>
                    <a:pt x="3590" y="6887"/>
                  </a:lnTo>
                  <a:lnTo>
                    <a:pt x="3639" y="6985"/>
                  </a:lnTo>
                  <a:lnTo>
                    <a:pt x="3639" y="7034"/>
                  </a:lnTo>
                  <a:lnTo>
                    <a:pt x="4176" y="10795"/>
                  </a:lnTo>
                  <a:lnTo>
                    <a:pt x="4225" y="10917"/>
                  </a:lnTo>
                  <a:lnTo>
                    <a:pt x="4274" y="11039"/>
                  </a:lnTo>
                  <a:lnTo>
                    <a:pt x="4347" y="11137"/>
                  </a:lnTo>
                  <a:lnTo>
                    <a:pt x="4421" y="11210"/>
                  </a:lnTo>
                  <a:lnTo>
                    <a:pt x="4518" y="11284"/>
                  </a:lnTo>
                  <a:lnTo>
                    <a:pt x="4616" y="11357"/>
                  </a:lnTo>
                  <a:lnTo>
                    <a:pt x="4738" y="11381"/>
                  </a:lnTo>
                  <a:lnTo>
                    <a:pt x="4982" y="11381"/>
                  </a:lnTo>
                  <a:lnTo>
                    <a:pt x="5104" y="11357"/>
                  </a:lnTo>
                  <a:lnTo>
                    <a:pt x="5227" y="11284"/>
                  </a:lnTo>
                  <a:lnTo>
                    <a:pt x="5349" y="11186"/>
                  </a:lnTo>
                  <a:lnTo>
                    <a:pt x="5422" y="11088"/>
                  </a:lnTo>
                  <a:lnTo>
                    <a:pt x="5495" y="10966"/>
                  </a:lnTo>
                  <a:lnTo>
                    <a:pt x="5544" y="10844"/>
                  </a:lnTo>
                  <a:lnTo>
                    <a:pt x="5544" y="10697"/>
                  </a:lnTo>
                  <a:lnTo>
                    <a:pt x="5544" y="10551"/>
                  </a:lnTo>
                  <a:lnTo>
                    <a:pt x="5202" y="6399"/>
                  </a:lnTo>
                  <a:lnTo>
                    <a:pt x="5007" y="3517"/>
                  </a:lnTo>
                  <a:lnTo>
                    <a:pt x="4958" y="2540"/>
                  </a:lnTo>
                  <a:lnTo>
                    <a:pt x="4958" y="2247"/>
                  </a:lnTo>
                  <a:lnTo>
                    <a:pt x="4982" y="2149"/>
                  </a:lnTo>
                  <a:lnTo>
                    <a:pt x="5007" y="2149"/>
                  </a:lnTo>
                  <a:lnTo>
                    <a:pt x="5056" y="2174"/>
                  </a:lnTo>
                  <a:lnTo>
                    <a:pt x="5153" y="2320"/>
                  </a:lnTo>
                  <a:lnTo>
                    <a:pt x="5251" y="2564"/>
                  </a:lnTo>
                  <a:lnTo>
                    <a:pt x="5349" y="2906"/>
                  </a:lnTo>
                  <a:lnTo>
                    <a:pt x="5446" y="3297"/>
                  </a:lnTo>
                  <a:lnTo>
                    <a:pt x="5544" y="3737"/>
                  </a:lnTo>
                  <a:lnTo>
                    <a:pt x="5593" y="4201"/>
                  </a:lnTo>
                  <a:lnTo>
                    <a:pt x="5617" y="4665"/>
                  </a:lnTo>
                  <a:lnTo>
                    <a:pt x="5642" y="4787"/>
                  </a:lnTo>
                  <a:lnTo>
                    <a:pt x="5666" y="4909"/>
                  </a:lnTo>
                  <a:lnTo>
                    <a:pt x="5691" y="5007"/>
                  </a:lnTo>
                  <a:lnTo>
                    <a:pt x="5764" y="5104"/>
                  </a:lnTo>
                  <a:lnTo>
                    <a:pt x="5837" y="5178"/>
                  </a:lnTo>
                  <a:lnTo>
                    <a:pt x="5935" y="5251"/>
                  </a:lnTo>
                  <a:lnTo>
                    <a:pt x="6033" y="5275"/>
                  </a:lnTo>
                  <a:lnTo>
                    <a:pt x="6155" y="5300"/>
                  </a:lnTo>
                  <a:lnTo>
                    <a:pt x="6277" y="5275"/>
                  </a:lnTo>
                  <a:lnTo>
                    <a:pt x="6374" y="5251"/>
                  </a:lnTo>
                  <a:lnTo>
                    <a:pt x="6472" y="5178"/>
                  </a:lnTo>
                  <a:lnTo>
                    <a:pt x="6545" y="5104"/>
                  </a:lnTo>
                  <a:lnTo>
                    <a:pt x="6619" y="5007"/>
                  </a:lnTo>
                  <a:lnTo>
                    <a:pt x="6668" y="4909"/>
                  </a:lnTo>
                  <a:lnTo>
                    <a:pt x="6692" y="4787"/>
                  </a:lnTo>
                  <a:lnTo>
                    <a:pt x="6692" y="4665"/>
                  </a:lnTo>
                  <a:lnTo>
                    <a:pt x="6692" y="4103"/>
                  </a:lnTo>
                  <a:lnTo>
                    <a:pt x="6643" y="3566"/>
                  </a:lnTo>
                  <a:lnTo>
                    <a:pt x="6570" y="3077"/>
                  </a:lnTo>
                  <a:lnTo>
                    <a:pt x="6472" y="2638"/>
                  </a:lnTo>
                  <a:lnTo>
                    <a:pt x="6374" y="2223"/>
                  </a:lnTo>
                  <a:lnTo>
                    <a:pt x="6228" y="1832"/>
                  </a:lnTo>
                  <a:lnTo>
                    <a:pt x="6081" y="1490"/>
                  </a:lnTo>
                  <a:lnTo>
                    <a:pt x="5910" y="1172"/>
                  </a:lnTo>
                  <a:lnTo>
                    <a:pt x="5715" y="904"/>
                  </a:lnTo>
                  <a:lnTo>
                    <a:pt x="5520" y="659"/>
                  </a:lnTo>
                  <a:lnTo>
                    <a:pt x="5300" y="464"/>
                  </a:lnTo>
                  <a:lnTo>
                    <a:pt x="5056" y="293"/>
                  </a:lnTo>
                  <a:lnTo>
                    <a:pt x="4811" y="171"/>
                  </a:lnTo>
                  <a:lnTo>
                    <a:pt x="4567" y="73"/>
                  </a:lnTo>
                  <a:lnTo>
                    <a:pt x="4299" y="24"/>
                  </a:lnTo>
                  <a:lnTo>
                    <a:pt x="4030"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83" name="Shape 483"/>
            <p:cNvSpPr/>
            <p:nvPr/>
          </p:nvSpPr>
          <p:spPr>
            <a:xfrm>
              <a:off x="4798500" y="2329350"/>
              <a:ext cx="76950" cy="84275"/>
            </a:xfrm>
            <a:custGeom>
              <a:avLst/>
              <a:gdLst/>
              <a:ahLst/>
              <a:cxnLst/>
              <a:rect l="0" t="0" r="0" b="0"/>
              <a:pathLst>
                <a:path w="3078" h="3371" extrusionOk="0">
                  <a:moveTo>
                    <a:pt x="1539" y="0"/>
                  </a:moveTo>
                  <a:lnTo>
                    <a:pt x="1222" y="24"/>
                  </a:lnTo>
                  <a:lnTo>
                    <a:pt x="953" y="98"/>
                  </a:lnTo>
                  <a:lnTo>
                    <a:pt x="684" y="220"/>
                  </a:lnTo>
                  <a:lnTo>
                    <a:pt x="464" y="415"/>
                  </a:lnTo>
                  <a:lnTo>
                    <a:pt x="367" y="513"/>
                  </a:lnTo>
                  <a:lnTo>
                    <a:pt x="269" y="635"/>
                  </a:lnTo>
                  <a:lnTo>
                    <a:pt x="196" y="757"/>
                  </a:lnTo>
                  <a:lnTo>
                    <a:pt x="123" y="879"/>
                  </a:lnTo>
                  <a:lnTo>
                    <a:pt x="74" y="1026"/>
                  </a:lnTo>
                  <a:lnTo>
                    <a:pt x="49" y="1172"/>
                  </a:lnTo>
                  <a:lnTo>
                    <a:pt x="25" y="1343"/>
                  </a:lnTo>
                  <a:lnTo>
                    <a:pt x="0" y="1514"/>
                  </a:lnTo>
                  <a:lnTo>
                    <a:pt x="25" y="1685"/>
                  </a:lnTo>
                  <a:lnTo>
                    <a:pt x="49" y="1856"/>
                  </a:lnTo>
                  <a:lnTo>
                    <a:pt x="123" y="2198"/>
                  </a:lnTo>
                  <a:lnTo>
                    <a:pt x="269" y="2516"/>
                  </a:lnTo>
                  <a:lnTo>
                    <a:pt x="464" y="2784"/>
                  </a:lnTo>
                  <a:lnTo>
                    <a:pt x="562" y="2906"/>
                  </a:lnTo>
                  <a:lnTo>
                    <a:pt x="684" y="3029"/>
                  </a:lnTo>
                  <a:lnTo>
                    <a:pt x="806" y="3126"/>
                  </a:lnTo>
                  <a:lnTo>
                    <a:pt x="953" y="3199"/>
                  </a:lnTo>
                  <a:lnTo>
                    <a:pt x="1075" y="3273"/>
                  </a:lnTo>
                  <a:lnTo>
                    <a:pt x="1222" y="3322"/>
                  </a:lnTo>
                  <a:lnTo>
                    <a:pt x="1393" y="3346"/>
                  </a:lnTo>
                  <a:lnTo>
                    <a:pt x="1539" y="3370"/>
                  </a:lnTo>
                  <a:lnTo>
                    <a:pt x="1686" y="3346"/>
                  </a:lnTo>
                  <a:lnTo>
                    <a:pt x="1857" y="3322"/>
                  </a:lnTo>
                  <a:lnTo>
                    <a:pt x="2003" y="3273"/>
                  </a:lnTo>
                  <a:lnTo>
                    <a:pt x="2125" y="3199"/>
                  </a:lnTo>
                  <a:lnTo>
                    <a:pt x="2272" y="3126"/>
                  </a:lnTo>
                  <a:lnTo>
                    <a:pt x="2394" y="3029"/>
                  </a:lnTo>
                  <a:lnTo>
                    <a:pt x="2516" y="2906"/>
                  </a:lnTo>
                  <a:lnTo>
                    <a:pt x="2614" y="2784"/>
                  </a:lnTo>
                  <a:lnTo>
                    <a:pt x="2809" y="2516"/>
                  </a:lnTo>
                  <a:lnTo>
                    <a:pt x="2956" y="2198"/>
                  </a:lnTo>
                  <a:lnTo>
                    <a:pt x="3029" y="1856"/>
                  </a:lnTo>
                  <a:lnTo>
                    <a:pt x="3053" y="1685"/>
                  </a:lnTo>
                  <a:lnTo>
                    <a:pt x="3078" y="1514"/>
                  </a:lnTo>
                  <a:lnTo>
                    <a:pt x="3053" y="1343"/>
                  </a:lnTo>
                  <a:lnTo>
                    <a:pt x="3029" y="1172"/>
                  </a:lnTo>
                  <a:lnTo>
                    <a:pt x="3004" y="1026"/>
                  </a:lnTo>
                  <a:lnTo>
                    <a:pt x="2956" y="879"/>
                  </a:lnTo>
                  <a:lnTo>
                    <a:pt x="2882" y="757"/>
                  </a:lnTo>
                  <a:lnTo>
                    <a:pt x="2809" y="635"/>
                  </a:lnTo>
                  <a:lnTo>
                    <a:pt x="2711" y="513"/>
                  </a:lnTo>
                  <a:lnTo>
                    <a:pt x="2614" y="415"/>
                  </a:lnTo>
                  <a:lnTo>
                    <a:pt x="2394" y="220"/>
                  </a:lnTo>
                  <a:lnTo>
                    <a:pt x="2125" y="98"/>
                  </a:lnTo>
                  <a:lnTo>
                    <a:pt x="1857" y="24"/>
                  </a:lnTo>
                  <a:lnTo>
                    <a:pt x="1539"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84" name="Shape 484"/>
          <p:cNvGrpSpPr/>
          <p:nvPr/>
        </p:nvGrpSpPr>
        <p:grpSpPr>
          <a:xfrm>
            <a:off x="3230830" y="2142613"/>
            <a:ext cx="114442" cy="332786"/>
            <a:chOff x="4076175" y="2267050"/>
            <a:chExt cx="173450" cy="504375"/>
          </a:xfrm>
        </p:grpSpPr>
        <p:sp>
          <p:nvSpPr>
            <p:cNvPr id="485" name="Shape 485"/>
            <p:cNvSpPr/>
            <p:nvPr/>
          </p:nvSpPr>
          <p:spPr>
            <a:xfrm>
              <a:off x="4122600" y="2267050"/>
              <a:ext cx="80600" cy="91625"/>
            </a:xfrm>
            <a:custGeom>
              <a:avLst/>
              <a:gdLst/>
              <a:ahLst/>
              <a:cxnLst/>
              <a:rect l="0" t="0" r="0" b="0"/>
              <a:pathLst>
                <a:path w="3224" h="3665" extrusionOk="0">
                  <a:moveTo>
                    <a:pt x="1441" y="1"/>
                  </a:moveTo>
                  <a:lnTo>
                    <a:pt x="1295" y="25"/>
                  </a:lnTo>
                  <a:lnTo>
                    <a:pt x="1124" y="74"/>
                  </a:lnTo>
                  <a:lnTo>
                    <a:pt x="977" y="123"/>
                  </a:lnTo>
                  <a:lnTo>
                    <a:pt x="855" y="172"/>
                  </a:lnTo>
                  <a:lnTo>
                    <a:pt x="708" y="245"/>
                  </a:lnTo>
                  <a:lnTo>
                    <a:pt x="586" y="343"/>
                  </a:lnTo>
                  <a:lnTo>
                    <a:pt x="464" y="441"/>
                  </a:lnTo>
                  <a:lnTo>
                    <a:pt x="366" y="563"/>
                  </a:lnTo>
                  <a:lnTo>
                    <a:pt x="269" y="685"/>
                  </a:lnTo>
                  <a:lnTo>
                    <a:pt x="195" y="831"/>
                  </a:lnTo>
                  <a:lnTo>
                    <a:pt x="122" y="978"/>
                  </a:lnTo>
                  <a:lnTo>
                    <a:pt x="73" y="1124"/>
                  </a:lnTo>
                  <a:lnTo>
                    <a:pt x="25" y="1295"/>
                  </a:lnTo>
                  <a:lnTo>
                    <a:pt x="0" y="1466"/>
                  </a:lnTo>
                  <a:lnTo>
                    <a:pt x="0" y="1662"/>
                  </a:lnTo>
                  <a:lnTo>
                    <a:pt x="0" y="1833"/>
                  </a:lnTo>
                  <a:lnTo>
                    <a:pt x="25" y="2028"/>
                  </a:lnTo>
                  <a:lnTo>
                    <a:pt x="73" y="2223"/>
                  </a:lnTo>
                  <a:lnTo>
                    <a:pt x="122" y="2394"/>
                  </a:lnTo>
                  <a:lnTo>
                    <a:pt x="195" y="2565"/>
                  </a:lnTo>
                  <a:lnTo>
                    <a:pt x="269" y="2736"/>
                  </a:lnTo>
                  <a:lnTo>
                    <a:pt x="366" y="2883"/>
                  </a:lnTo>
                  <a:lnTo>
                    <a:pt x="464" y="3029"/>
                  </a:lnTo>
                  <a:lnTo>
                    <a:pt x="586" y="3176"/>
                  </a:lnTo>
                  <a:lnTo>
                    <a:pt x="708" y="3298"/>
                  </a:lnTo>
                  <a:lnTo>
                    <a:pt x="855" y="3396"/>
                  </a:lnTo>
                  <a:lnTo>
                    <a:pt x="977" y="3493"/>
                  </a:lnTo>
                  <a:lnTo>
                    <a:pt x="1124" y="3567"/>
                  </a:lnTo>
                  <a:lnTo>
                    <a:pt x="1295" y="3616"/>
                  </a:lnTo>
                  <a:lnTo>
                    <a:pt x="1441" y="3640"/>
                  </a:lnTo>
                  <a:lnTo>
                    <a:pt x="1612" y="3664"/>
                  </a:lnTo>
                  <a:lnTo>
                    <a:pt x="1783" y="3640"/>
                  </a:lnTo>
                  <a:lnTo>
                    <a:pt x="1930" y="3616"/>
                  </a:lnTo>
                  <a:lnTo>
                    <a:pt x="2100" y="3567"/>
                  </a:lnTo>
                  <a:lnTo>
                    <a:pt x="2247" y="3493"/>
                  </a:lnTo>
                  <a:lnTo>
                    <a:pt x="2369" y="3396"/>
                  </a:lnTo>
                  <a:lnTo>
                    <a:pt x="2516" y="3298"/>
                  </a:lnTo>
                  <a:lnTo>
                    <a:pt x="2638" y="3176"/>
                  </a:lnTo>
                  <a:lnTo>
                    <a:pt x="2760" y="3029"/>
                  </a:lnTo>
                  <a:lnTo>
                    <a:pt x="2858" y="2883"/>
                  </a:lnTo>
                  <a:lnTo>
                    <a:pt x="2955" y="2736"/>
                  </a:lnTo>
                  <a:lnTo>
                    <a:pt x="3029" y="2565"/>
                  </a:lnTo>
                  <a:lnTo>
                    <a:pt x="3102" y="2394"/>
                  </a:lnTo>
                  <a:lnTo>
                    <a:pt x="3151" y="2223"/>
                  </a:lnTo>
                  <a:lnTo>
                    <a:pt x="3200" y="2028"/>
                  </a:lnTo>
                  <a:lnTo>
                    <a:pt x="3224" y="1833"/>
                  </a:lnTo>
                  <a:lnTo>
                    <a:pt x="3224" y="1662"/>
                  </a:lnTo>
                  <a:lnTo>
                    <a:pt x="3224" y="1466"/>
                  </a:lnTo>
                  <a:lnTo>
                    <a:pt x="3200" y="1295"/>
                  </a:lnTo>
                  <a:lnTo>
                    <a:pt x="3151" y="1124"/>
                  </a:lnTo>
                  <a:lnTo>
                    <a:pt x="3102" y="978"/>
                  </a:lnTo>
                  <a:lnTo>
                    <a:pt x="3029" y="831"/>
                  </a:lnTo>
                  <a:lnTo>
                    <a:pt x="2955" y="685"/>
                  </a:lnTo>
                  <a:lnTo>
                    <a:pt x="2858" y="563"/>
                  </a:lnTo>
                  <a:lnTo>
                    <a:pt x="2760" y="441"/>
                  </a:lnTo>
                  <a:lnTo>
                    <a:pt x="2638" y="343"/>
                  </a:lnTo>
                  <a:lnTo>
                    <a:pt x="2516" y="245"/>
                  </a:lnTo>
                  <a:lnTo>
                    <a:pt x="2369" y="172"/>
                  </a:lnTo>
                  <a:lnTo>
                    <a:pt x="2247" y="123"/>
                  </a:lnTo>
                  <a:lnTo>
                    <a:pt x="2100" y="74"/>
                  </a:lnTo>
                  <a:lnTo>
                    <a:pt x="1930" y="25"/>
                  </a:lnTo>
                  <a:lnTo>
                    <a:pt x="178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86" name="Shape 486"/>
            <p:cNvSpPr/>
            <p:nvPr/>
          </p:nvSpPr>
          <p:spPr>
            <a:xfrm>
              <a:off x="4076175" y="2370250"/>
              <a:ext cx="173450" cy="401175"/>
            </a:xfrm>
            <a:custGeom>
              <a:avLst/>
              <a:gdLst/>
              <a:ahLst/>
              <a:cxnLst/>
              <a:rect l="0" t="0" r="0" b="0"/>
              <a:pathLst>
                <a:path w="6938" h="16047" extrusionOk="0">
                  <a:moveTo>
                    <a:pt x="2736" y="0"/>
                  </a:moveTo>
                  <a:lnTo>
                    <a:pt x="2541" y="49"/>
                  </a:lnTo>
                  <a:lnTo>
                    <a:pt x="2346" y="123"/>
                  </a:lnTo>
                  <a:lnTo>
                    <a:pt x="2175" y="196"/>
                  </a:lnTo>
                  <a:lnTo>
                    <a:pt x="2028" y="293"/>
                  </a:lnTo>
                  <a:lnTo>
                    <a:pt x="1711" y="489"/>
                  </a:lnTo>
                  <a:lnTo>
                    <a:pt x="1442" y="758"/>
                  </a:lnTo>
                  <a:lnTo>
                    <a:pt x="1173" y="1075"/>
                  </a:lnTo>
                  <a:lnTo>
                    <a:pt x="953" y="1417"/>
                  </a:lnTo>
                  <a:lnTo>
                    <a:pt x="758" y="1808"/>
                  </a:lnTo>
                  <a:lnTo>
                    <a:pt x="587" y="2223"/>
                  </a:lnTo>
                  <a:lnTo>
                    <a:pt x="441" y="2711"/>
                  </a:lnTo>
                  <a:lnTo>
                    <a:pt x="318" y="3200"/>
                  </a:lnTo>
                  <a:lnTo>
                    <a:pt x="221" y="3737"/>
                  </a:lnTo>
                  <a:lnTo>
                    <a:pt x="147" y="4323"/>
                  </a:lnTo>
                  <a:lnTo>
                    <a:pt x="74" y="4909"/>
                  </a:lnTo>
                  <a:lnTo>
                    <a:pt x="25" y="5544"/>
                  </a:lnTo>
                  <a:lnTo>
                    <a:pt x="1" y="6204"/>
                  </a:lnTo>
                  <a:lnTo>
                    <a:pt x="1" y="6888"/>
                  </a:lnTo>
                  <a:lnTo>
                    <a:pt x="25" y="7034"/>
                  </a:lnTo>
                  <a:lnTo>
                    <a:pt x="50" y="7181"/>
                  </a:lnTo>
                  <a:lnTo>
                    <a:pt x="99" y="7327"/>
                  </a:lnTo>
                  <a:lnTo>
                    <a:pt x="172" y="7425"/>
                  </a:lnTo>
                  <a:lnTo>
                    <a:pt x="245" y="7523"/>
                  </a:lnTo>
                  <a:lnTo>
                    <a:pt x="318" y="7596"/>
                  </a:lnTo>
                  <a:lnTo>
                    <a:pt x="416" y="7645"/>
                  </a:lnTo>
                  <a:lnTo>
                    <a:pt x="636" y="7645"/>
                  </a:lnTo>
                  <a:lnTo>
                    <a:pt x="734" y="7596"/>
                  </a:lnTo>
                  <a:lnTo>
                    <a:pt x="807" y="7523"/>
                  </a:lnTo>
                  <a:lnTo>
                    <a:pt x="880" y="7425"/>
                  </a:lnTo>
                  <a:lnTo>
                    <a:pt x="929" y="7327"/>
                  </a:lnTo>
                  <a:lnTo>
                    <a:pt x="953" y="7181"/>
                  </a:lnTo>
                  <a:lnTo>
                    <a:pt x="978" y="6888"/>
                  </a:lnTo>
                  <a:lnTo>
                    <a:pt x="1002" y="6521"/>
                  </a:lnTo>
                  <a:lnTo>
                    <a:pt x="1027" y="6106"/>
                  </a:lnTo>
                  <a:lnTo>
                    <a:pt x="1149" y="5105"/>
                  </a:lnTo>
                  <a:lnTo>
                    <a:pt x="1295" y="4103"/>
                  </a:lnTo>
                  <a:lnTo>
                    <a:pt x="1369" y="3664"/>
                  </a:lnTo>
                  <a:lnTo>
                    <a:pt x="1466" y="3298"/>
                  </a:lnTo>
                  <a:lnTo>
                    <a:pt x="1417" y="3102"/>
                  </a:lnTo>
                  <a:lnTo>
                    <a:pt x="1393" y="2907"/>
                  </a:lnTo>
                  <a:lnTo>
                    <a:pt x="1393" y="2711"/>
                  </a:lnTo>
                  <a:lnTo>
                    <a:pt x="1417" y="2540"/>
                  </a:lnTo>
                  <a:lnTo>
                    <a:pt x="1442" y="2394"/>
                  </a:lnTo>
                  <a:lnTo>
                    <a:pt x="1515" y="2247"/>
                  </a:lnTo>
                  <a:lnTo>
                    <a:pt x="1588" y="2125"/>
                  </a:lnTo>
                  <a:lnTo>
                    <a:pt x="1662" y="2052"/>
                  </a:lnTo>
                  <a:lnTo>
                    <a:pt x="1588" y="2150"/>
                  </a:lnTo>
                  <a:lnTo>
                    <a:pt x="1540" y="2296"/>
                  </a:lnTo>
                  <a:lnTo>
                    <a:pt x="1491" y="2492"/>
                  </a:lnTo>
                  <a:lnTo>
                    <a:pt x="1491" y="2687"/>
                  </a:lnTo>
                  <a:lnTo>
                    <a:pt x="1515" y="2882"/>
                  </a:lnTo>
                  <a:lnTo>
                    <a:pt x="1564" y="3078"/>
                  </a:lnTo>
                  <a:lnTo>
                    <a:pt x="1613" y="3175"/>
                  </a:lnTo>
                  <a:lnTo>
                    <a:pt x="1686" y="3273"/>
                  </a:lnTo>
                  <a:lnTo>
                    <a:pt x="1759" y="3346"/>
                  </a:lnTo>
                  <a:lnTo>
                    <a:pt x="1857" y="3420"/>
                  </a:lnTo>
                  <a:lnTo>
                    <a:pt x="1906" y="3786"/>
                  </a:lnTo>
                  <a:lnTo>
                    <a:pt x="1930" y="3981"/>
                  </a:lnTo>
                  <a:lnTo>
                    <a:pt x="1955" y="4201"/>
                  </a:lnTo>
                  <a:lnTo>
                    <a:pt x="1930" y="4445"/>
                  </a:lnTo>
                  <a:lnTo>
                    <a:pt x="1906" y="4738"/>
                  </a:lnTo>
                  <a:lnTo>
                    <a:pt x="1833" y="5032"/>
                  </a:lnTo>
                  <a:lnTo>
                    <a:pt x="1711" y="5398"/>
                  </a:lnTo>
                  <a:lnTo>
                    <a:pt x="1515" y="5911"/>
                  </a:lnTo>
                  <a:lnTo>
                    <a:pt x="1369" y="6399"/>
                  </a:lnTo>
                  <a:lnTo>
                    <a:pt x="1271" y="6839"/>
                  </a:lnTo>
                  <a:lnTo>
                    <a:pt x="1222" y="7230"/>
                  </a:lnTo>
                  <a:lnTo>
                    <a:pt x="1173" y="7620"/>
                  </a:lnTo>
                  <a:lnTo>
                    <a:pt x="1173" y="8011"/>
                  </a:lnTo>
                  <a:lnTo>
                    <a:pt x="1198" y="8817"/>
                  </a:lnTo>
                  <a:lnTo>
                    <a:pt x="1247" y="9989"/>
                  </a:lnTo>
                  <a:lnTo>
                    <a:pt x="1295" y="11162"/>
                  </a:lnTo>
                  <a:lnTo>
                    <a:pt x="1320" y="13238"/>
                  </a:lnTo>
                  <a:lnTo>
                    <a:pt x="1344" y="14728"/>
                  </a:lnTo>
                  <a:lnTo>
                    <a:pt x="1344" y="15314"/>
                  </a:lnTo>
                  <a:lnTo>
                    <a:pt x="1369" y="15533"/>
                  </a:lnTo>
                  <a:lnTo>
                    <a:pt x="1417" y="15704"/>
                  </a:lnTo>
                  <a:lnTo>
                    <a:pt x="1491" y="15827"/>
                  </a:lnTo>
                  <a:lnTo>
                    <a:pt x="1588" y="15924"/>
                  </a:lnTo>
                  <a:lnTo>
                    <a:pt x="1662" y="15998"/>
                  </a:lnTo>
                  <a:lnTo>
                    <a:pt x="1735" y="16022"/>
                  </a:lnTo>
                  <a:lnTo>
                    <a:pt x="1833" y="16046"/>
                  </a:lnTo>
                  <a:lnTo>
                    <a:pt x="1955" y="16046"/>
                  </a:lnTo>
                  <a:lnTo>
                    <a:pt x="2077" y="15998"/>
                  </a:lnTo>
                  <a:lnTo>
                    <a:pt x="2175" y="15949"/>
                  </a:lnTo>
                  <a:lnTo>
                    <a:pt x="2248" y="15875"/>
                  </a:lnTo>
                  <a:lnTo>
                    <a:pt x="2321" y="15802"/>
                  </a:lnTo>
                  <a:lnTo>
                    <a:pt x="2394" y="15680"/>
                  </a:lnTo>
                  <a:lnTo>
                    <a:pt x="2419" y="15533"/>
                  </a:lnTo>
                  <a:lnTo>
                    <a:pt x="2468" y="15387"/>
                  </a:lnTo>
                  <a:lnTo>
                    <a:pt x="3152" y="8548"/>
                  </a:lnTo>
                  <a:lnTo>
                    <a:pt x="3152" y="8451"/>
                  </a:lnTo>
                  <a:lnTo>
                    <a:pt x="3200" y="8280"/>
                  </a:lnTo>
                  <a:lnTo>
                    <a:pt x="3249" y="8182"/>
                  </a:lnTo>
                  <a:lnTo>
                    <a:pt x="3298" y="8084"/>
                  </a:lnTo>
                  <a:lnTo>
                    <a:pt x="3371" y="8011"/>
                  </a:lnTo>
                  <a:lnTo>
                    <a:pt x="3469" y="7987"/>
                  </a:lnTo>
                  <a:lnTo>
                    <a:pt x="3567" y="8011"/>
                  </a:lnTo>
                  <a:lnTo>
                    <a:pt x="3640" y="8084"/>
                  </a:lnTo>
                  <a:lnTo>
                    <a:pt x="3689" y="8182"/>
                  </a:lnTo>
                  <a:lnTo>
                    <a:pt x="3738" y="8280"/>
                  </a:lnTo>
                  <a:lnTo>
                    <a:pt x="3787" y="8451"/>
                  </a:lnTo>
                  <a:lnTo>
                    <a:pt x="3787" y="8548"/>
                  </a:lnTo>
                  <a:lnTo>
                    <a:pt x="4470" y="15387"/>
                  </a:lnTo>
                  <a:lnTo>
                    <a:pt x="4519" y="15533"/>
                  </a:lnTo>
                  <a:lnTo>
                    <a:pt x="4544" y="15680"/>
                  </a:lnTo>
                  <a:lnTo>
                    <a:pt x="4617" y="15802"/>
                  </a:lnTo>
                  <a:lnTo>
                    <a:pt x="4690" y="15875"/>
                  </a:lnTo>
                  <a:lnTo>
                    <a:pt x="4763" y="15949"/>
                  </a:lnTo>
                  <a:lnTo>
                    <a:pt x="4861" y="15998"/>
                  </a:lnTo>
                  <a:lnTo>
                    <a:pt x="4983" y="16046"/>
                  </a:lnTo>
                  <a:lnTo>
                    <a:pt x="5105" y="16046"/>
                  </a:lnTo>
                  <a:lnTo>
                    <a:pt x="5203" y="16022"/>
                  </a:lnTo>
                  <a:lnTo>
                    <a:pt x="5276" y="15998"/>
                  </a:lnTo>
                  <a:lnTo>
                    <a:pt x="5350" y="15924"/>
                  </a:lnTo>
                  <a:lnTo>
                    <a:pt x="5447" y="15827"/>
                  </a:lnTo>
                  <a:lnTo>
                    <a:pt x="5521" y="15704"/>
                  </a:lnTo>
                  <a:lnTo>
                    <a:pt x="5569" y="15533"/>
                  </a:lnTo>
                  <a:lnTo>
                    <a:pt x="5594" y="15314"/>
                  </a:lnTo>
                  <a:lnTo>
                    <a:pt x="5594" y="14728"/>
                  </a:lnTo>
                  <a:lnTo>
                    <a:pt x="5618" y="13238"/>
                  </a:lnTo>
                  <a:lnTo>
                    <a:pt x="5643" y="11162"/>
                  </a:lnTo>
                  <a:lnTo>
                    <a:pt x="5692" y="9989"/>
                  </a:lnTo>
                  <a:lnTo>
                    <a:pt x="5740" y="8817"/>
                  </a:lnTo>
                  <a:lnTo>
                    <a:pt x="5765" y="8011"/>
                  </a:lnTo>
                  <a:lnTo>
                    <a:pt x="5765" y="7620"/>
                  </a:lnTo>
                  <a:lnTo>
                    <a:pt x="5716" y="7230"/>
                  </a:lnTo>
                  <a:lnTo>
                    <a:pt x="5667" y="6839"/>
                  </a:lnTo>
                  <a:lnTo>
                    <a:pt x="5569" y="6399"/>
                  </a:lnTo>
                  <a:lnTo>
                    <a:pt x="5423" y="5911"/>
                  </a:lnTo>
                  <a:lnTo>
                    <a:pt x="5227" y="5398"/>
                  </a:lnTo>
                  <a:lnTo>
                    <a:pt x="5105" y="5032"/>
                  </a:lnTo>
                  <a:lnTo>
                    <a:pt x="5032" y="4738"/>
                  </a:lnTo>
                  <a:lnTo>
                    <a:pt x="5008" y="4445"/>
                  </a:lnTo>
                  <a:lnTo>
                    <a:pt x="4983" y="4201"/>
                  </a:lnTo>
                  <a:lnTo>
                    <a:pt x="5008" y="3981"/>
                  </a:lnTo>
                  <a:lnTo>
                    <a:pt x="5032" y="3786"/>
                  </a:lnTo>
                  <a:lnTo>
                    <a:pt x="5081" y="3420"/>
                  </a:lnTo>
                  <a:lnTo>
                    <a:pt x="5179" y="3346"/>
                  </a:lnTo>
                  <a:lnTo>
                    <a:pt x="5252" y="3273"/>
                  </a:lnTo>
                  <a:lnTo>
                    <a:pt x="5325" y="3175"/>
                  </a:lnTo>
                  <a:lnTo>
                    <a:pt x="5374" y="3078"/>
                  </a:lnTo>
                  <a:lnTo>
                    <a:pt x="5423" y="2882"/>
                  </a:lnTo>
                  <a:lnTo>
                    <a:pt x="5447" y="2687"/>
                  </a:lnTo>
                  <a:lnTo>
                    <a:pt x="5447" y="2492"/>
                  </a:lnTo>
                  <a:lnTo>
                    <a:pt x="5398" y="2296"/>
                  </a:lnTo>
                  <a:lnTo>
                    <a:pt x="5350" y="2150"/>
                  </a:lnTo>
                  <a:lnTo>
                    <a:pt x="5276" y="2052"/>
                  </a:lnTo>
                  <a:lnTo>
                    <a:pt x="5350" y="2125"/>
                  </a:lnTo>
                  <a:lnTo>
                    <a:pt x="5423" y="2247"/>
                  </a:lnTo>
                  <a:lnTo>
                    <a:pt x="5496" y="2394"/>
                  </a:lnTo>
                  <a:lnTo>
                    <a:pt x="5521" y="2540"/>
                  </a:lnTo>
                  <a:lnTo>
                    <a:pt x="5545" y="2711"/>
                  </a:lnTo>
                  <a:lnTo>
                    <a:pt x="5545" y="2907"/>
                  </a:lnTo>
                  <a:lnTo>
                    <a:pt x="5521" y="3102"/>
                  </a:lnTo>
                  <a:lnTo>
                    <a:pt x="5472" y="3298"/>
                  </a:lnTo>
                  <a:lnTo>
                    <a:pt x="5569" y="3664"/>
                  </a:lnTo>
                  <a:lnTo>
                    <a:pt x="5643" y="4103"/>
                  </a:lnTo>
                  <a:lnTo>
                    <a:pt x="5789" y="5105"/>
                  </a:lnTo>
                  <a:lnTo>
                    <a:pt x="5911" y="6106"/>
                  </a:lnTo>
                  <a:lnTo>
                    <a:pt x="5936" y="6521"/>
                  </a:lnTo>
                  <a:lnTo>
                    <a:pt x="5960" y="6888"/>
                  </a:lnTo>
                  <a:lnTo>
                    <a:pt x="5985" y="7181"/>
                  </a:lnTo>
                  <a:lnTo>
                    <a:pt x="6009" y="7327"/>
                  </a:lnTo>
                  <a:lnTo>
                    <a:pt x="6058" y="7425"/>
                  </a:lnTo>
                  <a:lnTo>
                    <a:pt x="6131" y="7523"/>
                  </a:lnTo>
                  <a:lnTo>
                    <a:pt x="6204" y="7596"/>
                  </a:lnTo>
                  <a:lnTo>
                    <a:pt x="6302" y="7645"/>
                  </a:lnTo>
                  <a:lnTo>
                    <a:pt x="6522" y="7645"/>
                  </a:lnTo>
                  <a:lnTo>
                    <a:pt x="6620" y="7596"/>
                  </a:lnTo>
                  <a:lnTo>
                    <a:pt x="6693" y="7523"/>
                  </a:lnTo>
                  <a:lnTo>
                    <a:pt x="6766" y="7425"/>
                  </a:lnTo>
                  <a:lnTo>
                    <a:pt x="6839" y="7327"/>
                  </a:lnTo>
                  <a:lnTo>
                    <a:pt x="6888" y="7181"/>
                  </a:lnTo>
                  <a:lnTo>
                    <a:pt x="6913" y="7034"/>
                  </a:lnTo>
                  <a:lnTo>
                    <a:pt x="6937" y="6888"/>
                  </a:lnTo>
                  <a:lnTo>
                    <a:pt x="6937" y="6204"/>
                  </a:lnTo>
                  <a:lnTo>
                    <a:pt x="6913" y="5544"/>
                  </a:lnTo>
                  <a:lnTo>
                    <a:pt x="6864" y="4909"/>
                  </a:lnTo>
                  <a:lnTo>
                    <a:pt x="6791" y="4323"/>
                  </a:lnTo>
                  <a:lnTo>
                    <a:pt x="6717" y="3737"/>
                  </a:lnTo>
                  <a:lnTo>
                    <a:pt x="6620" y="3200"/>
                  </a:lnTo>
                  <a:lnTo>
                    <a:pt x="6497" y="2711"/>
                  </a:lnTo>
                  <a:lnTo>
                    <a:pt x="6351" y="2223"/>
                  </a:lnTo>
                  <a:lnTo>
                    <a:pt x="6180" y="1808"/>
                  </a:lnTo>
                  <a:lnTo>
                    <a:pt x="5985" y="1417"/>
                  </a:lnTo>
                  <a:lnTo>
                    <a:pt x="5765" y="1075"/>
                  </a:lnTo>
                  <a:lnTo>
                    <a:pt x="5496" y="758"/>
                  </a:lnTo>
                  <a:lnTo>
                    <a:pt x="5227" y="489"/>
                  </a:lnTo>
                  <a:lnTo>
                    <a:pt x="4910" y="293"/>
                  </a:lnTo>
                  <a:lnTo>
                    <a:pt x="4763" y="196"/>
                  </a:lnTo>
                  <a:lnTo>
                    <a:pt x="4592" y="123"/>
                  </a:lnTo>
                  <a:lnTo>
                    <a:pt x="4397" y="49"/>
                  </a:lnTo>
                  <a:lnTo>
                    <a:pt x="4202" y="0"/>
                  </a:lnTo>
                  <a:lnTo>
                    <a:pt x="4031" y="98"/>
                  </a:lnTo>
                  <a:lnTo>
                    <a:pt x="3860" y="147"/>
                  </a:lnTo>
                  <a:lnTo>
                    <a:pt x="3664" y="196"/>
                  </a:lnTo>
                  <a:lnTo>
                    <a:pt x="3469" y="220"/>
                  </a:lnTo>
                  <a:lnTo>
                    <a:pt x="3274" y="196"/>
                  </a:lnTo>
                  <a:lnTo>
                    <a:pt x="3078" y="147"/>
                  </a:lnTo>
                  <a:lnTo>
                    <a:pt x="2907" y="98"/>
                  </a:lnTo>
                  <a:lnTo>
                    <a:pt x="273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487" name="Shape 487"/>
          <p:cNvSpPr/>
          <p:nvPr/>
        </p:nvSpPr>
        <p:spPr>
          <a:xfrm>
            <a:off x="4051478" y="2177679"/>
            <a:ext cx="252208" cy="265899"/>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488" name="Shape 488"/>
          <p:cNvGrpSpPr/>
          <p:nvPr/>
        </p:nvGrpSpPr>
        <p:grpSpPr>
          <a:xfrm>
            <a:off x="4483725" y="2182498"/>
            <a:ext cx="277181" cy="256233"/>
            <a:chOff x="5975075" y="2327500"/>
            <a:chExt cx="420100" cy="388350"/>
          </a:xfrm>
        </p:grpSpPr>
        <p:sp>
          <p:nvSpPr>
            <p:cNvPr id="489" name="Shape 489"/>
            <p:cNvSpPr/>
            <p:nvPr/>
          </p:nvSpPr>
          <p:spPr>
            <a:xfrm>
              <a:off x="5975075" y="2474650"/>
              <a:ext cx="98325" cy="220450"/>
            </a:xfrm>
            <a:custGeom>
              <a:avLst/>
              <a:gdLst/>
              <a:ahLst/>
              <a:cxnLst/>
              <a:rect l="0" t="0" r="0" b="0"/>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90" name="Shape 490"/>
            <p:cNvSpPr/>
            <p:nvPr/>
          </p:nvSpPr>
          <p:spPr>
            <a:xfrm>
              <a:off x="6088025" y="2327500"/>
              <a:ext cx="307150" cy="388350"/>
            </a:xfrm>
            <a:custGeom>
              <a:avLst/>
              <a:gdLst/>
              <a:ahLst/>
              <a:cxnLst/>
              <a:rect l="0" t="0" r="0" b="0"/>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91" name="Shape 491"/>
          <p:cNvGrpSpPr/>
          <p:nvPr/>
        </p:nvGrpSpPr>
        <p:grpSpPr>
          <a:xfrm>
            <a:off x="4982055" y="2174845"/>
            <a:ext cx="170030" cy="277181"/>
            <a:chOff x="6730350" y="2315900"/>
            <a:chExt cx="257700" cy="420100"/>
          </a:xfrm>
        </p:grpSpPr>
        <p:sp>
          <p:nvSpPr>
            <p:cNvPr id="492" name="Shape 492"/>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93" name="Shape 493"/>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94" name="Shape 494"/>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95" name="Shape 495"/>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96" name="Shape 496"/>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497" name="Shape 497"/>
          <p:cNvGrpSpPr/>
          <p:nvPr/>
        </p:nvGrpSpPr>
        <p:grpSpPr>
          <a:xfrm>
            <a:off x="1021160" y="2598255"/>
            <a:ext cx="86235" cy="314246"/>
            <a:chOff x="727175" y="2957625"/>
            <a:chExt cx="130700" cy="476275"/>
          </a:xfrm>
        </p:grpSpPr>
        <p:sp>
          <p:nvSpPr>
            <p:cNvPr id="498" name="Shape 498"/>
            <p:cNvSpPr/>
            <p:nvPr/>
          </p:nvSpPr>
          <p:spPr>
            <a:xfrm>
              <a:off x="727175" y="2957625"/>
              <a:ext cx="130700" cy="476275"/>
            </a:xfrm>
            <a:custGeom>
              <a:avLst/>
              <a:gdLst/>
              <a:ahLst/>
              <a:cxnLst/>
              <a:rect l="0" t="0" r="0" b="0"/>
              <a:pathLst>
                <a:path w="5228" h="19051" extrusionOk="0">
                  <a:moveTo>
                    <a:pt x="2614" y="489"/>
                  </a:moveTo>
                  <a:lnTo>
                    <a:pt x="2858" y="538"/>
                  </a:lnTo>
                  <a:lnTo>
                    <a:pt x="3102" y="611"/>
                  </a:lnTo>
                  <a:lnTo>
                    <a:pt x="3322" y="709"/>
                  </a:lnTo>
                  <a:lnTo>
                    <a:pt x="3493" y="880"/>
                  </a:lnTo>
                  <a:lnTo>
                    <a:pt x="3664" y="1051"/>
                  </a:lnTo>
                  <a:lnTo>
                    <a:pt x="3762" y="1270"/>
                  </a:lnTo>
                  <a:lnTo>
                    <a:pt x="3835" y="1490"/>
                  </a:lnTo>
                  <a:lnTo>
                    <a:pt x="3859" y="1759"/>
                  </a:lnTo>
                  <a:lnTo>
                    <a:pt x="3859" y="14483"/>
                  </a:lnTo>
                  <a:lnTo>
                    <a:pt x="3884" y="14581"/>
                  </a:lnTo>
                  <a:lnTo>
                    <a:pt x="3908" y="14679"/>
                  </a:lnTo>
                  <a:lnTo>
                    <a:pt x="3957" y="14776"/>
                  </a:lnTo>
                  <a:lnTo>
                    <a:pt x="4030" y="14850"/>
                  </a:lnTo>
                  <a:lnTo>
                    <a:pt x="4177" y="14996"/>
                  </a:lnTo>
                  <a:lnTo>
                    <a:pt x="4324" y="15167"/>
                  </a:lnTo>
                  <a:lnTo>
                    <a:pt x="4446" y="15363"/>
                  </a:lnTo>
                  <a:lnTo>
                    <a:pt x="4543" y="15558"/>
                  </a:lnTo>
                  <a:lnTo>
                    <a:pt x="4641" y="15778"/>
                  </a:lnTo>
                  <a:lnTo>
                    <a:pt x="4690" y="15973"/>
                  </a:lnTo>
                  <a:lnTo>
                    <a:pt x="4714" y="16193"/>
                  </a:lnTo>
                  <a:lnTo>
                    <a:pt x="4739" y="16437"/>
                  </a:lnTo>
                  <a:lnTo>
                    <a:pt x="4714" y="16633"/>
                  </a:lnTo>
                  <a:lnTo>
                    <a:pt x="4690" y="16852"/>
                  </a:lnTo>
                  <a:lnTo>
                    <a:pt x="4641" y="17048"/>
                  </a:lnTo>
                  <a:lnTo>
                    <a:pt x="4568" y="17243"/>
                  </a:lnTo>
                  <a:lnTo>
                    <a:pt x="4470" y="17438"/>
                  </a:lnTo>
                  <a:lnTo>
                    <a:pt x="4372" y="17609"/>
                  </a:lnTo>
                  <a:lnTo>
                    <a:pt x="4250" y="17780"/>
                  </a:lnTo>
                  <a:lnTo>
                    <a:pt x="4104" y="17927"/>
                  </a:lnTo>
                  <a:lnTo>
                    <a:pt x="3957" y="18073"/>
                  </a:lnTo>
                  <a:lnTo>
                    <a:pt x="3811" y="18196"/>
                  </a:lnTo>
                  <a:lnTo>
                    <a:pt x="3615" y="18293"/>
                  </a:lnTo>
                  <a:lnTo>
                    <a:pt x="3444" y="18391"/>
                  </a:lnTo>
                  <a:lnTo>
                    <a:pt x="3249" y="18464"/>
                  </a:lnTo>
                  <a:lnTo>
                    <a:pt x="3029" y="18513"/>
                  </a:lnTo>
                  <a:lnTo>
                    <a:pt x="2834" y="18538"/>
                  </a:lnTo>
                  <a:lnTo>
                    <a:pt x="2614" y="18562"/>
                  </a:lnTo>
                  <a:lnTo>
                    <a:pt x="2394" y="18538"/>
                  </a:lnTo>
                  <a:lnTo>
                    <a:pt x="2174" y="18513"/>
                  </a:lnTo>
                  <a:lnTo>
                    <a:pt x="1979" y="18464"/>
                  </a:lnTo>
                  <a:lnTo>
                    <a:pt x="1784" y="18391"/>
                  </a:lnTo>
                  <a:lnTo>
                    <a:pt x="1613" y="18293"/>
                  </a:lnTo>
                  <a:lnTo>
                    <a:pt x="1417" y="18196"/>
                  </a:lnTo>
                  <a:lnTo>
                    <a:pt x="1271" y="18073"/>
                  </a:lnTo>
                  <a:lnTo>
                    <a:pt x="1124" y="17927"/>
                  </a:lnTo>
                  <a:lnTo>
                    <a:pt x="978" y="17780"/>
                  </a:lnTo>
                  <a:lnTo>
                    <a:pt x="855" y="17609"/>
                  </a:lnTo>
                  <a:lnTo>
                    <a:pt x="758" y="17438"/>
                  </a:lnTo>
                  <a:lnTo>
                    <a:pt x="660" y="17243"/>
                  </a:lnTo>
                  <a:lnTo>
                    <a:pt x="587" y="17048"/>
                  </a:lnTo>
                  <a:lnTo>
                    <a:pt x="538" y="16852"/>
                  </a:lnTo>
                  <a:lnTo>
                    <a:pt x="514" y="16633"/>
                  </a:lnTo>
                  <a:lnTo>
                    <a:pt x="489" y="16437"/>
                  </a:lnTo>
                  <a:lnTo>
                    <a:pt x="514" y="16193"/>
                  </a:lnTo>
                  <a:lnTo>
                    <a:pt x="538" y="15973"/>
                  </a:lnTo>
                  <a:lnTo>
                    <a:pt x="587" y="15778"/>
                  </a:lnTo>
                  <a:lnTo>
                    <a:pt x="684" y="15558"/>
                  </a:lnTo>
                  <a:lnTo>
                    <a:pt x="782" y="15363"/>
                  </a:lnTo>
                  <a:lnTo>
                    <a:pt x="904" y="15167"/>
                  </a:lnTo>
                  <a:lnTo>
                    <a:pt x="1051" y="14996"/>
                  </a:lnTo>
                  <a:lnTo>
                    <a:pt x="1197" y="14850"/>
                  </a:lnTo>
                  <a:lnTo>
                    <a:pt x="1271" y="14776"/>
                  </a:lnTo>
                  <a:lnTo>
                    <a:pt x="1319" y="14679"/>
                  </a:lnTo>
                  <a:lnTo>
                    <a:pt x="1344" y="14581"/>
                  </a:lnTo>
                  <a:lnTo>
                    <a:pt x="1368" y="14483"/>
                  </a:lnTo>
                  <a:lnTo>
                    <a:pt x="1368" y="1759"/>
                  </a:lnTo>
                  <a:lnTo>
                    <a:pt x="1393" y="1490"/>
                  </a:lnTo>
                  <a:lnTo>
                    <a:pt x="1466" y="1270"/>
                  </a:lnTo>
                  <a:lnTo>
                    <a:pt x="1564" y="1051"/>
                  </a:lnTo>
                  <a:lnTo>
                    <a:pt x="1735" y="880"/>
                  </a:lnTo>
                  <a:lnTo>
                    <a:pt x="1906" y="709"/>
                  </a:lnTo>
                  <a:lnTo>
                    <a:pt x="2125" y="611"/>
                  </a:lnTo>
                  <a:lnTo>
                    <a:pt x="2370" y="538"/>
                  </a:lnTo>
                  <a:lnTo>
                    <a:pt x="2614" y="489"/>
                  </a:lnTo>
                  <a:close/>
                  <a:moveTo>
                    <a:pt x="2614" y="0"/>
                  </a:moveTo>
                  <a:lnTo>
                    <a:pt x="2443" y="25"/>
                  </a:lnTo>
                  <a:lnTo>
                    <a:pt x="2272" y="49"/>
                  </a:lnTo>
                  <a:lnTo>
                    <a:pt x="2101" y="98"/>
                  </a:lnTo>
                  <a:lnTo>
                    <a:pt x="1930" y="147"/>
                  </a:lnTo>
                  <a:lnTo>
                    <a:pt x="1784" y="220"/>
                  </a:lnTo>
                  <a:lnTo>
                    <a:pt x="1637" y="318"/>
                  </a:lnTo>
                  <a:lnTo>
                    <a:pt x="1515" y="416"/>
                  </a:lnTo>
                  <a:lnTo>
                    <a:pt x="1393" y="513"/>
                  </a:lnTo>
                  <a:lnTo>
                    <a:pt x="1271" y="635"/>
                  </a:lnTo>
                  <a:lnTo>
                    <a:pt x="1173" y="782"/>
                  </a:lnTo>
                  <a:lnTo>
                    <a:pt x="1075" y="928"/>
                  </a:lnTo>
                  <a:lnTo>
                    <a:pt x="1002" y="1075"/>
                  </a:lnTo>
                  <a:lnTo>
                    <a:pt x="953" y="1246"/>
                  </a:lnTo>
                  <a:lnTo>
                    <a:pt x="904" y="1393"/>
                  </a:lnTo>
                  <a:lnTo>
                    <a:pt x="880" y="1588"/>
                  </a:lnTo>
                  <a:lnTo>
                    <a:pt x="880" y="1759"/>
                  </a:lnTo>
                  <a:lnTo>
                    <a:pt x="880" y="14483"/>
                  </a:lnTo>
                  <a:lnTo>
                    <a:pt x="684" y="14679"/>
                  </a:lnTo>
                  <a:lnTo>
                    <a:pt x="514" y="14874"/>
                  </a:lnTo>
                  <a:lnTo>
                    <a:pt x="367" y="15094"/>
                  </a:lnTo>
                  <a:lnTo>
                    <a:pt x="245" y="15338"/>
                  </a:lnTo>
                  <a:lnTo>
                    <a:pt x="147" y="15607"/>
                  </a:lnTo>
                  <a:lnTo>
                    <a:pt x="74" y="15875"/>
                  </a:lnTo>
                  <a:lnTo>
                    <a:pt x="25" y="16144"/>
                  </a:lnTo>
                  <a:lnTo>
                    <a:pt x="1" y="16437"/>
                  </a:lnTo>
                  <a:lnTo>
                    <a:pt x="25" y="16681"/>
                  </a:lnTo>
                  <a:lnTo>
                    <a:pt x="49" y="16950"/>
                  </a:lnTo>
                  <a:lnTo>
                    <a:pt x="123" y="17194"/>
                  </a:lnTo>
                  <a:lnTo>
                    <a:pt x="196" y="17438"/>
                  </a:lnTo>
                  <a:lnTo>
                    <a:pt x="318" y="17683"/>
                  </a:lnTo>
                  <a:lnTo>
                    <a:pt x="440" y="17878"/>
                  </a:lnTo>
                  <a:lnTo>
                    <a:pt x="611" y="18098"/>
                  </a:lnTo>
                  <a:lnTo>
                    <a:pt x="758" y="18269"/>
                  </a:lnTo>
                  <a:lnTo>
                    <a:pt x="953" y="18440"/>
                  </a:lnTo>
                  <a:lnTo>
                    <a:pt x="1149" y="18586"/>
                  </a:lnTo>
                  <a:lnTo>
                    <a:pt x="1368" y="18733"/>
                  </a:lnTo>
                  <a:lnTo>
                    <a:pt x="1588" y="18831"/>
                  </a:lnTo>
                  <a:lnTo>
                    <a:pt x="1832" y="18928"/>
                  </a:lnTo>
                  <a:lnTo>
                    <a:pt x="2077" y="18977"/>
                  </a:lnTo>
                  <a:lnTo>
                    <a:pt x="2345" y="19026"/>
                  </a:lnTo>
                  <a:lnTo>
                    <a:pt x="2614" y="19050"/>
                  </a:lnTo>
                  <a:lnTo>
                    <a:pt x="2883" y="19026"/>
                  </a:lnTo>
                  <a:lnTo>
                    <a:pt x="3151" y="18977"/>
                  </a:lnTo>
                  <a:lnTo>
                    <a:pt x="3395" y="18928"/>
                  </a:lnTo>
                  <a:lnTo>
                    <a:pt x="3640" y="18831"/>
                  </a:lnTo>
                  <a:lnTo>
                    <a:pt x="3859" y="18733"/>
                  </a:lnTo>
                  <a:lnTo>
                    <a:pt x="4079" y="18586"/>
                  </a:lnTo>
                  <a:lnTo>
                    <a:pt x="4275" y="18440"/>
                  </a:lnTo>
                  <a:lnTo>
                    <a:pt x="4470" y="18269"/>
                  </a:lnTo>
                  <a:lnTo>
                    <a:pt x="4617" y="18098"/>
                  </a:lnTo>
                  <a:lnTo>
                    <a:pt x="4788" y="17878"/>
                  </a:lnTo>
                  <a:lnTo>
                    <a:pt x="4910" y="17683"/>
                  </a:lnTo>
                  <a:lnTo>
                    <a:pt x="5032" y="17438"/>
                  </a:lnTo>
                  <a:lnTo>
                    <a:pt x="5105" y="17194"/>
                  </a:lnTo>
                  <a:lnTo>
                    <a:pt x="5178" y="16950"/>
                  </a:lnTo>
                  <a:lnTo>
                    <a:pt x="5203" y="16681"/>
                  </a:lnTo>
                  <a:lnTo>
                    <a:pt x="5227" y="16437"/>
                  </a:lnTo>
                  <a:lnTo>
                    <a:pt x="5203" y="16144"/>
                  </a:lnTo>
                  <a:lnTo>
                    <a:pt x="5154" y="15875"/>
                  </a:lnTo>
                  <a:lnTo>
                    <a:pt x="5081" y="15607"/>
                  </a:lnTo>
                  <a:lnTo>
                    <a:pt x="4983" y="15338"/>
                  </a:lnTo>
                  <a:lnTo>
                    <a:pt x="4861" y="15094"/>
                  </a:lnTo>
                  <a:lnTo>
                    <a:pt x="4714" y="14874"/>
                  </a:lnTo>
                  <a:lnTo>
                    <a:pt x="4543" y="14679"/>
                  </a:lnTo>
                  <a:lnTo>
                    <a:pt x="4348" y="14483"/>
                  </a:lnTo>
                  <a:lnTo>
                    <a:pt x="4348" y="1759"/>
                  </a:lnTo>
                  <a:lnTo>
                    <a:pt x="4348" y="1588"/>
                  </a:lnTo>
                  <a:lnTo>
                    <a:pt x="4324" y="1393"/>
                  </a:lnTo>
                  <a:lnTo>
                    <a:pt x="4275" y="1246"/>
                  </a:lnTo>
                  <a:lnTo>
                    <a:pt x="4226" y="1075"/>
                  </a:lnTo>
                  <a:lnTo>
                    <a:pt x="4153" y="928"/>
                  </a:lnTo>
                  <a:lnTo>
                    <a:pt x="4055" y="782"/>
                  </a:lnTo>
                  <a:lnTo>
                    <a:pt x="3957" y="635"/>
                  </a:lnTo>
                  <a:lnTo>
                    <a:pt x="3835" y="513"/>
                  </a:lnTo>
                  <a:lnTo>
                    <a:pt x="3713" y="416"/>
                  </a:lnTo>
                  <a:lnTo>
                    <a:pt x="3591" y="318"/>
                  </a:lnTo>
                  <a:lnTo>
                    <a:pt x="3444" y="220"/>
                  </a:lnTo>
                  <a:lnTo>
                    <a:pt x="3298" y="147"/>
                  </a:lnTo>
                  <a:lnTo>
                    <a:pt x="3127" y="98"/>
                  </a:lnTo>
                  <a:lnTo>
                    <a:pt x="2956" y="49"/>
                  </a:lnTo>
                  <a:lnTo>
                    <a:pt x="2785" y="25"/>
                  </a:lnTo>
                  <a:lnTo>
                    <a:pt x="261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499" name="Shape 499"/>
            <p:cNvSpPr/>
            <p:nvPr/>
          </p:nvSpPr>
          <p:spPr>
            <a:xfrm>
              <a:off x="751600" y="3090125"/>
              <a:ext cx="81850" cy="319350"/>
            </a:xfrm>
            <a:custGeom>
              <a:avLst/>
              <a:gdLst/>
              <a:ahLst/>
              <a:cxnLst/>
              <a:rect l="0" t="0" r="0" b="0"/>
              <a:pathLst>
                <a:path w="3274" h="12774" extrusionOk="0">
                  <a:moveTo>
                    <a:pt x="880" y="0"/>
                  </a:moveTo>
                  <a:lnTo>
                    <a:pt x="880" y="9183"/>
                  </a:lnTo>
                  <a:lnTo>
                    <a:pt x="855" y="9379"/>
                  </a:lnTo>
                  <a:lnTo>
                    <a:pt x="782" y="9574"/>
                  </a:lnTo>
                  <a:lnTo>
                    <a:pt x="684" y="9745"/>
                  </a:lnTo>
                  <a:lnTo>
                    <a:pt x="538" y="9916"/>
                  </a:lnTo>
                  <a:lnTo>
                    <a:pt x="416" y="10038"/>
                  </a:lnTo>
                  <a:lnTo>
                    <a:pt x="318" y="10160"/>
                  </a:lnTo>
                  <a:lnTo>
                    <a:pt x="220" y="10307"/>
                  </a:lnTo>
                  <a:lnTo>
                    <a:pt x="147" y="10453"/>
                  </a:lnTo>
                  <a:lnTo>
                    <a:pt x="74" y="10624"/>
                  </a:lnTo>
                  <a:lnTo>
                    <a:pt x="49" y="10795"/>
                  </a:lnTo>
                  <a:lnTo>
                    <a:pt x="1" y="10966"/>
                  </a:lnTo>
                  <a:lnTo>
                    <a:pt x="1" y="11137"/>
                  </a:lnTo>
                  <a:lnTo>
                    <a:pt x="1" y="11284"/>
                  </a:lnTo>
                  <a:lnTo>
                    <a:pt x="25" y="11455"/>
                  </a:lnTo>
                  <a:lnTo>
                    <a:pt x="74" y="11601"/>
                  </a:lnTo>
                  <a:lnTo>
                    <a:pt x="123" y="11772"/>
                  </a:lnTo>
                  <a:lnTo>
                    <a:pt x="196" y="11894"/>
                  </a:lnTo>
                  <a:lnTo>
                    <a:pt x="294" y="12041"/>
                  </a:lnTo>
                  <a:lnTo>
                    <a:pt x="367" y="12163"/>
                  </a:lnTo>
                  <a:lnTo>
                    <a:pt x="489" y="12285"/>
                  </a:lnTo>
                  <a:lnTo>
                    <a:pt x="587" y="12383"/>
                  </a:lnTo>
                  <a:lnTo>
                    <a:pt x="733" y="12480"/>
                  </a:lnTo>
                  <a:lnTo>
                    <a:pt x="855" y="12554"/>
                  </a:lnTo>
                  <a:lnTo>
                    <a:pt x="1002" y="12627"/>
                  </a:lnTo>
                  <a:lnTo>
                    <a:pt x="1148" y="12700"/>
                  </a:lnTo>
                  <a:lnTo>
                    <a:pt x="1319" y="12725"/>
                  </a:lnTo>
                  <a:lnTo>
                    <a:pt x="1466" y="12749"/>
                  </a:lnTo>
                  <a:lnTo>
                    <a:pt x="1637" y="12773"/>
                  </a:lnTo>
                  <a:lnTo>
                    <a:pt x="1808" y="12749"/>
                  </a:lnTo>
                  <a:lnTo>
                    <a:pt x="1954" y="12725"/>
                  </a:lnTo>
                  <a:lnTo>
                    <a:pt x="2125" y="12700"/>
                  </a:lnTo>
                  <a:lnTo>
                    <a:pt x="2272" y="12627"/>
                  </a:lnTo>
                  <a:lnTo>
                    <a:pt x="2418" y="12554"/>
                  </a:lnTo>
                  <a:lnTo>
                    <a:pt x="2541" y="12480"/>
                  </a:lnTo>
                  <a:lnTo>
                    <a:pt x="2687" y="12383"/>
                  </a:lnTo>
                  <a:lnTo>
                    <a:pt x="2785" y="12285"/>
                  </a:lnTo>
                  <a:lnTo>
                    <a:pt x="2907" y="12163"/>
                  </a:lnTo>
                  <a:lnTo>
                    <a:pt x="2980" y="12041"/>
                  </a:lnTo>
                  <a:lnTo>
                    <a:pt x="3078" y="11894"/>
                  </a:lnTo>
                  <a:lnTo>
                    <a:pt x="3151" y="11772"/>
                  </a:lnTo>
                  <a:lnTo>
                    <a:pt x="3200" y="11601"/>
                  </a:lnTo>
                  <a:lnTo>
                    <a:pt x="3249" y="11455"/>
                  </a:lnTo>
                  <a:lnTo>
                    <a:pt x="3273" y="11284"/>
                  </a:lnTo>
                  <a:lnTo>
                    <a:pt x="3273" y="11137"/>
                  </a:lnTo>
                  <a:lnTo>
                    <a:pt x="3273" y="10966"/>
                  </a:lnTo>
                  <a:lnTo>
                    <a:pt x="3224" y="10795"/>
                  </a:lnTo>
                  <a:lnTo>
                    <a:pt x="3200" y="10624"/>
                  </a:lnTo>
                  <a:lnTo>
                    <a:pt x="3127" y="10453"/>
                  </a:lnTo>
                  <a:lnTo>
                    <a:pt x="3053" y="10307"/>
                  </a:lnTo>
                  <a:lnTo>
                    <a:pt x="2956" y="10160"/>
                  </a:lnTo>
                  <a:lnTo>
                    <a:pt x="2858" y="10038"/>
                  </a:lnTo>
                  <a:lnTo>
                    <a:pt x="2736" y="9916"/>
                  </a:lnTo>
                  <a:lnTo>
                    <a:pt x="2589" y="9745"/>
                  </a:lnTo>
                  <a:lnTo>
                    <a:pt x="2492" y="9574"/>
                  </a:lnTo>
                  <a:lnTo>
                    <a:pt x="2418" y="9379"/>
                  </a:lnTo>
                  <a:lnTo>
                    <a:pt x="2394" y="9183"/>
                  </a:lnTo>
                  <a:lnTo>
                    <a:pt x="2394" y="8255"/>
                  </a:lnTo>
                  <a:lnTo>
                    <a:pt x="2052" y="8255"/>
                  </a:lnTo>
                  <a:lnTo>
                    <a:pt x="1954" y="8231"/>
                  </a:lnTo>
                  <a:lnTo>
                    <a:pt x="1881" y="8182"/>
                  </a:lnTo>
                  <a:lnTo>
                    <a:pt x="1832" y="8109"/>
                  </a:lnTo>
                  <a:lnTo>
                    <a:pt x="1808" y="8011"/>
                  </a:lnTo>
                  <a:lnTo>
                    <a:pt x="1832" y="7913"/>
                  </a:lnTo>
                  <a:lnTo>
                    <a:pt x="1881" y="7840"/>
                  </a:lnTo>
                  <a:lnTo>
                    <a:pt x="1954" y="7791"/>
                  </a:lnTo>
                  <a:lnTo>
                    <a:pt x="2052" y="7767"/>
                  </a:lnTo>
                  <a:lnTo>
                    <a:pt x="2394" y="7767"/>
                  </a:lnTo>
                  <a:lnTo>
                    <a:pt x="2394" y="6912"/>
                  </a:lnTo>
                  <a:lnTo>
                    <a:pt x="2052" y="6912"/>
                  </a:lnTo>
                  <a:lnTo>
                    <a:pt x="1954" y="6888"/>
                  </a:lnTo>
                  <a:lnTo>
                    <a:pt x="1881" y="6839"/>
                  </a:lnTo>
                  <a:lnTo>
                    <a:pt x="1832" y="6765"/>
                  </a:lnTo>
                  <a:lnTo>
                    <a:pt x="1808" y="6668"/>
                  </a:lnTo>
                  <a:lnTo>
                    <a:pt x="1832" y="6570"/>
                  </a:lnTo>
                  <a:lnTo>
                    <a:pt x="1881" y="6497"/>
                  </a:lnTo>
                  <a:lnTo>
                    <a:pt x="1954" y="6448"/>
                  </a:lnTo>
                  <a:lnTo>
                    <a:pt x="2052" y="6423"/>
                  </a:lnTo>
                  <a:lnTo>
                    <a:pt x="2394" y="6423"/>
                  </a:lnTo>
                  <a:lnTo>
                    <a:pt x="2394" y="5569"/>
                  </a:lnTo>
                  <a:lnTo>
                    <a:pt x="2052" y="5569"/>
                  </a:lnTo>
                  <a:lnTo>
                    <a:pt x="1954" y="5544"/>
                  </a:lnTo>
                  <a:lnTo>
                    <a:pt x="1881" y="5495"/>
                  </a:lnTo>
                  <a:lnTo>
                    <a:pt x="1832" y="5422"/>
                  </a:lnTo>
                  <a:lnTo>
                    <a:pt x="1808" y="5324"/>
                  </a:lnTo>
                  <a:lnTo>
                    <a:pt x="1832" y="5227"/>
                  </a:lnTo>
                  <a:lnTo>
                    <a:pt x="1881" y="5153"/>
                  </a:lnTo>
                  <a:lnTo>
                    <a:pt x="1954" y="5105"/>
                  </a:lnTo>
                  <a:lnTo>
                    <a:pt x="2052" y="5080"/>
                  </a:lnTo>
                  <a:lnTo>
                    <a:pt x="2394" y="5080"/>
                  </a:lnTo>
                  <a:lnTo>
                    <a:pt x="2394" y="4225"/>
                  </a:lnTo>
                  <a:lnTo>
                    <a:pt x="2052" y="4225"/>
                  </a:lnTo>
                  <a:lnTo>
                    <a:pt x="1954" y="4201"/>
                  </a:lnTo>
                  <a:lnTo>
                    <a:pt x="1881" y="4152"/>
                  </a:lnTo>
                  <a:lnTo>
                    <a:pt x="1832" y="4079"/>
                  </a:lnTo>
                  <a:lnTo>
                    <a:pt x="1808" y="3981"/>
                  </a:lnTo>
                  <a:lnTo>
                    <a:pt x="1832" y="3883"/>
                  </a:lnTo>
                  <a:lnTo>
                    <a:pt x="1881" y="3810"/>
                  </a:lnTo>
                  <a:lnTo>
                    <a:pt x="1954" y="3761"/>
                  </a:lnTo>
                  <a:lnTo>
                    <a:pt x="2052" y="3737"/>
                  </a:lnTo>
                  <a:lnTo>
                    <a:pt x="2394" y="3737"/>
                  </a:lnTo>
                  <a:lnTo>
                    <a:pt x="2394" y="2882"/>
                  </a:lnTo>
                  <a:lnTo>
                    <a:pt x="2052" y="2882"/>
                  </a:lnTo>
                  <a:lnTo>
                    <a:pt x="1954" y="2858"/>
                  </a:lnTo>
                  <a:lnTo>
                    <a:pt x="1881" y="2809"/>
                  </a:lnTo>
                  <a:lnTo>
                    <a:pt x="1832" y="2736"/>
                  </a:lnTo>
                  <a:lnTo>
                    <a:pt x="1808" y="2638"/>
                  </a:lnTo>
                  <a:lnTo>
                    <a:pt x="1832" y="2540"/>
                  </a:lnTo>
                  <a:lnTo>
                    <a:pt x="1881" y="2467"/>
                  </a:lnTo>
                  <a:lnTo>
                    <a:pt x="1954" y="2418"/>
                  </a:lnTo>
                  <a:lnTo>
                    <a:pt x="2052" y="2394"/>
                  </a:lnTo>
                  <a:lnTo>
                    <a:pt x="2394" y="2394"/>
                  </a:lnTo>
                  <a:lnTo>
                    <a:pt x="2394" y="1539"/>
                  </a:lnTo>
                  <a:lnTo>
                    <a:pt x="2052" y="1539"/>
                  </a:lnTo>
                  <a:lnTo>
                    <a:pt x="1954" y="1514"/>
                  </a:lnTo>
                  <a:lnTo>
                    <a:pt x="1881" y="1466"/>
                  </a:lnTo>
                  <a:lnTo>
                    <a:pt x="1832" y="1392"/>
                  </a:lnTo>
                  <a:lnTo>
                    <a:pt x="1808" y="1295"/>
                  </a:lnTo>
                  <a:lnTo>
                    <a:pt x="1832" y="1197"/>
                  </a:lnTo>
                  <a:lnTo>
                    <a:pt x="1881" y="1124"/>
                  </a:lnTo>
                  <a:lnTo>
                    <a:pt x="1954" y="1075"/>
                  </a:lnTo>
                  <a:lnTo>
                    <a:pt x="2052" y="1050"/>
                  </a:lnTo>
                  <a:lnTo>
                    <a:pt x="2394" y="1050"/>
                  </a:lnTo>
                  <a:lnTo>
                    <a:pt x="239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500" name="Shape 500"/>
          <p:cNvSpPr/>
          <p:nvPr/>
        </p:nvSpPr>
        <p:spPr>
          <a:xfrm>
            <a:off x="1821654" y="2585786"/>
            <a:ext cx="264282" cy="339219"/>
          </a:xfrm>
          <a:custGeom>
            <a:avLst/>
            <a:gdLst/>
            <a:ahLst/>
            <a:cxnLst/>
            <a:rect l="0" t="0" r="0" b="0"/>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01" name="Shape 501"/>
          <p:cNvSpPr/>
          <p:nvPr/>
        </p:nvSpPr>
        <p:spPr>
          <a:xfrm>
            <a:off x="1411140" y="2585786"/>
            <a:ext cx="195795" cy="339219"/>
          </a:xfrm>
          <a:custGeom>
            <a:avLst/>
            <a:gdLst/>
            <a:ahLst/>
            <a:cxnLst/>
            <a:rect l="0" t="0" r="0" b="0"/>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502" name="Shape 502"/>
          <p:cNvGrpSpPr/>
          <p:nvPr/>
        </p:nvGrpSpPr>
        <p:grpSpPr>
          <a:xfrm>
            <a:off x="2245848" y="2608317"/>
            <a:ext cx="305388" cy="294105"/>
            <a:chOff x="2583325" y="2972875"/>
            <a:chExt cx="462850" cy="445750"/>
          </a:xfrm>
        </p:grpSpPr>
        <p:sp>
          <p:nvSpPr>
            <p:cNvPr id="503" name="Shape 503"/>
            <p:cNvSpPr/>
            <p:nvPr/>
          </p:nvSpPr>
          <p:spPr>
            <a:xfrm>
              <a:off x="2701775" y="3323350"/>
              <a:ext cx="225950" cy="95275"/>
            </a:xfrm>
            <a:custGeom>
              <a:avLst/>
              <a:gdLst/>
              <a:ahLst/>
              <a:cxnLst/>
              <a:rect l="0" t="0" r="0" b="0"/>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04" name="Shape 504"/>
            <p:cNvSpPr/>
            <p:nvPr/>
          </p:nvSpPr>
          <p:spPr>
            <a:xfrm>
              <a:off x="2583325" y="2972875"/>
              <a:ext cx="462850" cy="337075"/>
            </a:xfrm>
            <a:custGeom>
              <a:avLst/>
              <a:gdLst/>
              <a:ahLst/>
              <a:cxnLst/>
              <a:rect l="0" t="0" r="0" b="0"/>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05" name="Shape 505"/>
          <p:cNvGrpSpPr/>
          <p:nvPr/>
        </p:nvGrpSpPr>
        <p:grpSpPr>
          <a:xfrm>
            <a:off x="2680128" y="2652243"/>
            <a:ext cx="326337" cy="206269"/>
            <a:chOff x="3241525" y="3039450"/>
            <a:chExt cx="494600" cy="312625"/>
          </a:xfrm>
        </p:grpSpPr>
        <p:sp>
          <p:nvSpPr>
            <p:cNvPr id="506" name="Shape 506"/>
            <p:cNvSpPr/>
            <p:nvPr/>
          </p:nvSpPr>
          <p:spPr>
            <a:xfrm>
              <a:off x="3241525" y="3039450"/>
              <a:ext cx="494600" cy="312625"/>
            </a:xfrm>
            <a:custGeom>
              <a:avLst/>
              <a:gdLst/>
              <a:ahLst/>
              <a:cxnLst/>
              <a:rect l="0" t="0" r="0" b="0"/>
              <a:pathLst>
                <a:path w="19784" h="12505" extrusionOk="0">
                  <a:moveTo>
                    <a:pt x="9892" y="977"/>
                  </a:moveTo>
                  <a:lnTo>
                    <a:pt x="10356" y="1001"/>
                  </a:lnTo>
                  <a:lnTo>
                    <a:pt x="10796" y="1050"/>
                  </a:lnTo>
                  <a:lnTo>
                    <a:pt x="11235" y="1124"/>
                  </a:lnTo>
                  <a:lnTo>
                    <a:pt x="11675" y="1221"/>
                  </a:lnTo>
                  <a:lnTo>
                    <a:pt x="12090" y="1343"/>
                  </a:lnTo>
                  <a:lnTo>
                    <a:pt x="12505" y="1490"/>
                  </a:lnTo>
                  <a:lnTo>
                    <a:pt x="12920" y="1661"/>
                  </a:lnTo>
                  <a:lnTo>
                    <a:pt x="13311" y="1832"/>
                  </a:lnTo>
                  <a:lnTo>
                    <a:pt x="13702" y="2027"/>
                  </a:lnTo>
                  <a:lnTo>
                    <a:pt x="14068" y="2223"/>
                  </a:lnTo>
                  <a:lnTo>
                    <a:pt x="14752" y="2662"/>
                  </a:lnTo>
                  <a:lnTo>
                    <a:pt x="15412" y="3126"/>
                  </a:lnTo>
                  <a:lnTo>
                    <a:pt x="15973" y="3590"/>
                  </a:lnTo>
                  <a:lnTo>
                    <a:pt x="16462" y="4005"/>
                  </a:lnTo>
                  <a:lnTo>
                    <a:pt x="16901" y="4421"/>
                  </a:lnTo>
                  <a:lnTo>
                    <a:pt x="17292" y="4811"/>
                  </a:lnTo>
                  <a:lnTo>
                    <a:pt x="17634" y="5178"/>
                  </a:lnTo>
                  <a:lnTo>
                    <a:pt x="18196" y="5813"/>
                  </a:lnTo>
                  <a:lnTo>
                    <a:pt x="18562" y="6252"/>
                  </a:lnTo>
                  <a:lnTo>
                    <a:pt x="18196" y="6692"/>
                  </a:lnTo>
                  <a:lnTo>
                    <a:pt x="17634" y="7327"/>
                  </a:lnTo>
                  <a:lnTo>
                    <a:pt x="17292" y="7693"/>
                  </a:lnTo>
                  <a:lnTo>
                    <a:pt x="16901" y="8084"/>
                  </a:lnTo>
                  <a:lnTo>
                    <a:pt x="16462" y="8499"/>
                  </a:lnTo>
                  <a:lnTo>
                    <a:pt x="15973" y="8915"/>
                  </a:lnTo>
                  <a:lnTo>
                    <a:pt x="15412" y="9379"/>
                  </a:lnTo>
                  <a:lnTo>
                    <a:pt x="14752" y="9843"/>
                  </a:lnTo>
                  <a:lnTo>
                    <a:pt x="14068" y="10282"/>
                  </a:lnTo>
                  <a:lnTo>
                    <a:pt x="13702" y="10478"/>
                  </a:lnTo>
                  <a:lnTo>
                    <a:pt x="13311" y="10673"/>
                  </a:lnTo>
                  <a:lnTo>
                    <a:pt x="12920" y="10844"/>
                  </a:lnTo>
                  <a:lnTo>
                    <a:pt x="12505" y="11015"/>
                  </a:lnTo>
                  <a:lnTo>
                    <a:pt x="12090" y="11161"/>
                  </a:lnTo>
                  <a:lnTo>
                    <a:pt x="11675" y="11284"/>
                  </a:lnTo>
                  <a:lnTo>
                    <a:pt x="11235" y="11381"/>
                  </a:lnTo>
                  <a:lnTo>
                    <a:pt x="10796" y="11455"/>
                  </a:lnTo>
                  <a:lnTo>
                    <a:pt x="10356" y="11503"/>
                  </a:lnTo>
                  <a:lnTo>
                    <a:pt x="9892" y="11528"/>
                  </a:lnTo>
                  <a:lnTo>
                    <a:pt x="9477" y="11528"/>
                  </a:lnTo>
                  <a:lnTo>
                    <a:pt x="9086" y="11479"/>
                  </a:lnTo>
                  <a:lnTo>
                    <a:pt x="8695" y="11430"/>
                  </a:lnTo>
                  <a:lnTo>
                    <a:pt x="8304" y="11332"/>
                  </a:lnTo>
                  <a:lnTo>
                    <a:pt x="7914" y="11235"/>
                  </a:lnTo>
                  <a:lnTo>
                    <a:pt x="7523" y="11113"/>
                  </a:lnTo>
                  <a:lnTo>
                    <a:pt x="7157" y="10990"/>
                  </a:lnTo>
                  <a:lnTo>
                    <a:pt x="6790" y="10844"/>
                  </a:lnTo>
                  <a:lnTo>
                    <a:pt x="6448" y="10673"/>
                  </a:lnTo>
                  <a:lnTo>
                    <a:pt x="6082" y="10502"/>
                  </a:lnTo>
                  <a:lnTo>
                    <a:pt x="5423" y="10111"/>
                  </a:lnTo>
                  <a:lnTo>
                    <a:pt x="4788" y="9696"/>
                  </a:lnTo>
                  <a:lnTo>
                    <a:pt x="4201" y="9232"/>
                  </a:lnTo>
                  <a:lnTo>
                    <a:pt x="3640" y="8792"/>
                  </a:lnTo>
                  <a:lnTo>
                    <a:pt x="3127" y="8328"/>
                  </a:lnTo>
                  <a:lnTo>
                    <a:pt x="2663" y="7889"/>
                  </a:lnTo>
                  <a:lnTo>
                    <a:pt x="2272" y="7474"/>
                  </a:lnTo>
                  <a:lnTo>
                    <a:pt x="1613" y="6741"/>
                  </a:lnTo>
                  <a:lnTo>
                    <a:pt x="1222" y="6252"/>
                  </a:lnTo>
                  <a:lnTo>
                    <a:pt x="1613" y="5764"/>
                  </a:lnTo>
                  <a:lnTo>
                    <a:pt x="2272" y="5031"/>
                  </a:lnTo>
                  <a:lnTo>
                    <a:pt x="2663" y="4616"/>
                  </a:lnTo>
                  <a:lnTo>
                    <a:pt x="3127" y="4176"/>
                  </a:lnTo>
                  <a:lnTo>
                    <a:pt x="3640" y="3712"/>
                  </a:lnTo>
                  <a:lnTo>
                    <a:pt x="4201" y="3273"/>
                  </a:lnTo>
                  <a:lnTo>
                    <a:pt x="4788" y="2833"/>
                  </a:lnTo>
                  <a:lnTo>
                    <a:pt x="5423" y="2394"/>
                  </a:lnTo>
                  <a:lnTo>
                    <a:pt x="6082" y="2003"/>
                  </a:lnTo>
                  <a:lnTo>
                    <a:pt x="6448" y="1832"/>
                  </a:lnTo>
                  <a:lnTo>
                    <a:pt x="6790" y="1661"/>
                  </a:lnTo>
                  <a:lnTo>
                    <a:pt x="7157" y="1514"/>
                  </a:lnTo>
                  <a:lnTo>
                    <a:pt x="7523" y="1392"/>
                  </a:lnTo>
                  <a:lnTo>
                    <a:pt x="7914" y="1270"/>
                  </a:lnTo>
                  <a:lnTo>
                    <a:pt x="8304" y="1172"/>
                  </a:lnTo>
                  <a:lnTo>
                    <a:pt x="8695" y="1075"/>
                  </a:lnTo>
                  <a:lnTo>
                    <a:pt x="9086" y="1026"/>
                  </a:lnTo>
                  <a:lnTo>
                    <a:pt x="9477" y="977"/>
                  </a:lnTo>
                  <a:close/>
                  <a:moveTo>
                    <a:pt x="9892" y="0"/>
                  </a:moveTo>
                  <a:lnTo>
                    <a:pt x="9404" y="25"/>
                  </a:lnTo>
                  <a:lnTo>
                    <a:pt x="8915" y="73"/>
                  </a:lnTo>
                  <a:lnTo>
                    <a:pt x="8451" y="147"/>
                  </a:lnTo>
                  <a:lnTo>
                    <a:pt x="7963" y="244"/>
                  </a:lnTo>
                  <a:lnTo>
                    <a:pt x="7523" y="366"/>
                  </a:lnTo>
                  <a:lnTo>
                    <a:pt x="7059" y="513"/>
                  </a:lnTo>
                  <a:lnTo>
                    <a:pt x="6619" y="684"/>
                  </a:lnTo>
                  <a:lnTo>
                    <a:pt x="6204" y="879"/>
                  </a:lnTo>
                  <a:lnTo>
                    <a:pt x="5765" y="1075"/>
                  </a:lnTo>
                  <a:lnTo>
                    <a:pt x="5374" y="1295"/>
                  </a:lnTo>
                  <a:lnTo>
                    <a:pt x="4959" y="1539"/>
                  </a:lnTo>
                  <a:lnTo>
                    <a:pt x="4592" y="1783"/>
                  </a:lnTo>
                  <a:lnTo>
                    <a:pt x="3860" y="2296"/>
                  </a:lnTo>
                  <a:lnTo>
                    <a:pt x="3176" y="2833"/>
                  </a:lnTo>
                  <a:lnTo>
                    <a:pt x="2565" y="3370"/>
                  </a:lnTo>
                  <a:lnTo>
                    <a:pt x="2028" y="3883"/>
                  </a:lnTo>
                  <a:lnTo>
                    <a:pt x="1539" y="4372"/>
                  </a:lnTo>
                  <a:lnTo>
                    <a:pt x="1149" y="4836"/>
                  </a:lnTo>
                  <a:lnTo>
                    <a:pt x="562" y="5520"/>
                  </a:lnTo>
                  <a:lnTo>
                    <a:pt x="318" y="5837"/>
                  </a:lnTo>
                  <a:lnTo>
                    <a:pt x="1" y="6252"/>
                  </a:lnTo>
                  <a:lnTo>
                    <a:pt x="318" y="6668"/>
                  </a:lnTo>
                  <a:lnTo>
                    <a:pt x="562" y="6985"/>
                  </a:lnTo>
                  <a:lnTo>
                    <a:pt x="1149" y="7669"/>
                  </a:lnTo>
                  <a:lnTo>
                    <a:pt x="1539" y="8133"/>
                  </a:lnTo>
                  <a:lnTo>
                    <a:pt x="2028" y="8621"/>
                  </a:lnTo>
                  <a:lnTo>
                    <a:pt x="2565" y="9134"/>
                  </a:lnTo>
                  <a:lnTo>
                    <a:pt x="3176" y="9672"/>
                  </a:lnTo>
                  <a:lnTo>
                    <a:pt x="3860" y="10209"/>
                  </a:lnTo>
                  <a:lnTo>
                    <a:pt x="4592" y="10722"/>
                  </a:lnTo>
                  <a:lnTo>
                    <a:pt x="4959" y="10966"/>
                  </a:lnTo>
                  <a:lnTo>
                    <a:pt x="5374" y="11210"/>
                  </a:lnTo>
                  <a:lnTo>
                    <a:pt x="5765" y="11430"/>
                  </a:lnTo>
                  <a:lnTo>
                    <a:pt x="6204" y="11625"/>
                  </a:lnTo>
                  <a:lnTo>
                    <a:pt x="6619" y="11821"/>
                  </a:lnTo>
                  <a:lnTo>
                    <a:pt x="7059" y="11992"/>
                  </a:lnTo>
                  <a:lnTo>
                    <a:pt x="7523" y="12138"/>
                  </a:lnTo>
                  <a:lnTo>
                    <a:pt x="7963" y="12260"/>
                  </a:lnTo>
                  <a:lnTo>
                    <a:pt x="8451" y="12358"/>
                  </a:lnTo>
                  <a:lnTo>
                    <a:pt x="8915" y="12431"/>
                  </a:lnTo>
                  <a:lnTo>
                    <a:pt x="9404" y="12480"/>
                  </a:lnTo>
                  <a:lnTo>
                    <a:pt x="9892" y="12505"/>
                  </a:lnTo>
                  <a:lnTo>
                    <a:pt x="10380" y="12480"/>
                  </a:lnTo>
                  <a:lnTo>
                    <a:pt x="10869" y="12431"/>
                  </a:lnTo>
                  <a:lnTo>
                    <a:pt x="11333" y="12358"/>
                  </a:lnTo>
                  <a:lnTo>
                    <a:pt x="11821" y="12260"/>
                  </a:lnTo>
                  <a:lnTo>
                    <a:pt x="12261" y="12138"/>
                  </a:lnTo>
                  <a:lnTo>
                    <a:pt x="12725" y="11992"/>
                  </a:lnTo>
                  <a:lnTo>
                    <a:pt x="13165" y="11821"/>
                  </a:lnTo>
                  <a:lnTo>
                    <a:pt x="13580" y="11625"/>
                  </a:lnTo>
                  <a:lnTo>
                    <a:pt x="14019" y="11430"/>
                  </a:lnTo>
                  <a:lnTo>
                    <a:pt x="14410" y="11210"/>
                  </a:lnTo>
                  <a:lnTo>
                    <a:pt x="14825" y="10966"/>
                  </a:lnTo>
                  <a:lnTo>
                    <a:pt x="15192" y="10722"/>
                  </a:lnTo>
                  <a:lnTo>
                    <a:pt x="15924" y="10209"/>
                  </a:lnTo>
                  <a:lnTo>
                    <a:pt x="16608" y="9672"/>
                  </a:lnTo>
                  <a:lnTo>
                    <a:pt x="17219" y="9134"/>
                  </a:lnTo>
                  <a:lnTo>
                    <a:pt x="17756" y="8621"/>
                  </a:lnTo>
                  <a:lnTo>
                    <a:pt x="18245" y="8133"/>
                  </a:lnTo>
                  <a:lnTo>
                    <a:pt x="18635" y="7669"/>
                  </a:lnTo>
                  <a:lnTo>
                    <a:pt x="19222" y="6985"/>
                  </a:lnTo>
                  <a:lnTo>
                    <a:pt x="19466" y="6668"/>
                  </a:lnTo>
                  <a:lnTo>
                    <a:pt x="19783" y="6252"/>
                  </a:lnTo>
                  <a:lnTo>
                    <a:pt x="19466" y="5837"/>
                  </a:lnTo>
                  <a:lnTo>
                    <a:pt x="19222" y="5520"/>
                  </a:lnTo>
                  <a:lnTo>
                    <a:pt x="18635" y="4836"/>
                  </a:lnTo>
                  <a:lnTo>
                    <a:pt x="18245" y="4372"/>
                  </a:lnTo>
                  <a:lnTo>
                    <a:pt x="17756" y="3883"/>
                  </a:lnTo>
                  <a:lnTo>
                    <a:pt x="17219" y="3370"/>
                  </a:lnTo>
                  <a:lnTo>
                    <a:pt x="16608" y="2833"/>
                  </a:lnTo>
                  <a:lnTo>
                    <a:pt x="15924" y="2296"/>
                  </a:lnTo>
                  <a:lnTo>
                    <a:pt x="15192" y="1783"/>
                  </a:lnTo>
                  <a:lnTo>
                    <a:pt x="14825" y="1539"/>
                  </a:lnTo>
                  <a:lnTo>
                    <a:pt x="14410" y="1295"/>
                  </a:lnTo>
                  <a:lnTo>
                    <a:pt x="14019" y="1075"/>
                  </a:lnTo>
                  <a:lnTo>
                    <a:pt x="13580" y="879"/>
                  </a:lnTo>
                  <a:lnTo>
                    <a:pt x="13165" y="684"/>
                  </a:lnTo>
                  <a:lnTo>
                    <a:pt x="12725" y="513"/>
                  </a:lnTo>
                  <a:lnTo>
                    <a:pt x="12261" y="366"/>
                  </a:lnTo>
                  <a:lnTo>
                    <a:pt x="11821" y="244"/>
                  </a:lnTo>
                  <a:lnTo>
                    <a:pt x="11333" y="147"/>
                  </a:lnTo>
                  <a:lnTo>
                    <a:pt x="10869" y="73"/>
                  </a:lnTo>
                  <a:lnTo>
                    <a:pt x="10380" y="25"/>
                  </a:lnTo>
                  <a:lnTo>
                    <a:pt x="989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07" name="Shape 507"/>
            <p:cNvSpPr/>
            <p:nvPr/>
          </p:nvSpPr>
          <p:spPr>
            <a:xfrm>
              <a:off x="3384400" y="3091350"/>
              <a:ext cx="208850" cy="208825"/>
            </a:xfrm>
            <a:custGeom>
              <a:avLst/>
              <a:gdLst/>
              <a:ahLst/>
              <a:cxnLst/>
              <a:rect l="0" t="0" r="0" b="0"/>
              <a:pathLst>
                <a:path w="8354" h="8353" extrusionOk="0">
                  <a:moveTo>
                    <a:pt x="4177" y="0"/>
                  </a:moveTo>
                  <a:lnTo>
                    <a:pt x="3762" y="24"/>
                  </a:lnTo>
                  <a:lnTo>
                    <a:pt x="3347" y="73"/>
                  </a:lnTo>
                  <a:lnTo>
                    <a:pt x="2931" y="195"/>
                  </a:lnTo>
                  <a:lnTo>
                    <a:pt x="2541" y="318"/>
                  </a:lnTo>
                  <a:lnTo>
                    <a:pt x="2174" y="513"/>
                  </a:lnTo>
                  <a:lnTo>
                    <a:pt x="1832" y="708"/>
                  </a:lnTo>
                  <a:lnTo>
                    <a:pt x="1515" y="953"/>
                  </a:lnTo>
                  <a:lnTo>
                    <a:pt x="1222" y="1221"/>
                  </a:lnTo>
                  <a:lnTo>
                    <a:pt x="953" y="1514"/>
                  </a:lnTo>
                  <a:lnTo>
                    <a:pt x="709" y="1832"/>
                  </a:lnTo>
                  <a:lnTo>
                    <a:pt x="514" y="2174"/>
                  </a:lnTo>
                  <a:lnTo>
                    <a:pt x="318" y="2540"/>
                  </a:lnTo>
                  <a:lnTo>
                    <a:pt x="196" y="2931"/>
                  </a:lnTo>
                  <a:lnTo>
                    <a:pt x="74" y="3346"/>
                  </a:lnTo>
                  <a:lnTo>
                    <a:pt x="25" y="3761"/>
                  </a:lnTo>
                  <a:lnTo>
                    <a:pt x="1" y="4176"/>
                  </a:lnTo>
                  <a:lnTo>
                    <a:pt x="25" y="4592"/>
                  </a:lnTo>
                  <a:lnTo>
                    <a:pt x="74" y="5007"/>
                  </a:lnTo>
                  <a:lnTo>
                    <a:pt x="196" y="5422"/>
                  </a:lnTo>
                  <a:lnTo>
                    <a:pt x="318" y="5813"/>
                  </a:lnTo>
                  <a:lnTo>
                    <a:pt x="514" y="6179"/>
                  </a:lnTo>
                  <a:lnTo>
                    <a:pt x="709" y="6521"/>
                  </a:lnTo>
                  <a:lnTo>
                    <a:pt x="953" y="6839"/>
                  </a:lnTo>
                  <a:lnTo>
                    <a:pt x="1222" y="7132"/>
                  </a:lnTo>
                  <a:lnTo>
                    <a:pt x="1515" y="7400"/>
                  </a:lnTo>
                  <a:lnTo>
                    <a:pt x="1832" y="7644"/>
                  </a:lnTo>
                  <a:lnTo>
                    <a:pt x="2174" y="7840"/>
                  </a:lnTo>
                  <a:lnTo>
                    <a:pt x="2541" y="8035"/>
                  </a:lnTo>
                  <a:lnTo>
                    <a:pt x="2931" y="8157"/>
                  </a:lnTo>
                  <a:lnTo>
                    <a:pt x="3347" y="8279"/>
                  </a:lnTo>
                  <a:lnTo>
                    <a:pt x="3762" y="8328"/>
                  </a:lnTo>
                  <a:lnTo>
                    <a:pt x="4177" y="8353"/>
                  </a:lnTo>
                  <a:lnTo>
                    <a:pt x="4592" y="8328"/>
                  </a:lnTo>
                  <a:lnTo>
                    <a:pt x="5007" y="8279"/>
                  </a:lnTo>
                  <a:lnTo>
                    <a:pt x="5423" y="8157"/>
                  </a:lnTo>
                  <a:lnTo>
                    <a:pt x="5813" y="8035"/>
                  </a:lnTo>
                  <a:lnTo>
                    <a:pt x="6180" y="7840"/>
                  </a:lnTo>
                  <a:lnTo>
                    <a:pt x="6522" y="7644"/>
                  </a:lnTo>
                  <a:lnTo>
                    <a:pt x="6839" y="7400"/>
                  </a:lnTo>
                  <a:lnTo>
                    <a:pt x="7132" y="7132"/>
                  </a:lnTo>
                  <a:lnTo>
                    <a:pt x="7401" y="6839"/>
                  </a:lnTo>
                  <a:lnTo>
                    <a:pt x="7645" y="6521"/>
                  </a:lnTo>
                  <a:lnTo>
                    <a:pt x="7840" y="6179"/>
                  </a:lnTo>
                  <a:lnTo>
                    <a:pt x="8036" y="5813"/>
                  </a:lnTo>
                  <a:lnTo>
                    <a:pt x="8158" y="5422"/>
                  </a:lnTo>
                  <a:lnTo>
                    <a:pt x="8280" y="5007"/>
                  </a:lnTo>
                  <a:lnTo>
                    <a:pt x="8329" y="4592"/>
                  </a:lnTo>
                  <a:lnTo>
                    <a:pt x="8353" y="4176"/>
                  </a:lnTo>
                  <a:lnTo>
                    <a:pt x="8329" y="3737"/>
                  </a:lnTo>
                  <a:lnTo>
                    <a:pt x="8256" y="3297"/>
                  </a:lnTo>
                  <a:lnTo>
                    <a:pt x="8134" y="3517"/>
                  </a:lnTo>
                  <a:lnTo>
                    <a:pt x="8011" y="3688"/>
                  </a:lnTo>
                  <a:lnTo>
                    <a:pt x="7840" y="3859"/>
                  </a:lnTo>
                  <a:lnTo>
                    <a:pt x="7645" y="4005"/>
                  </a:lnTo>
                  <a:lnTo>
                    <a:pt x="7425" y="4128"/>
                  </a:lnTo>
                  <a:lnTo>
                    <a:pt x="7205" y="4201"/>
                  </a:lnTo>
                  <a:lnTo>
                    <a:pt x="6961" y="4250"/>
                  </a:lnTo>
                  <a:lnTo>
                    <a:pt x="6717" y="4274"/>
                  </a:lnTo>
                  <a:lnTo>
                    <a:pt x="6546" y="4274"/>
                  </a:lnTo>
                  <a:lnTo>
                    <a:pt x="6375" y="4250"/>
                  </a:lnTo>
                  <a:lnTo>
                    <a:pt x="6204" y="4201"/>
                  </a:lnTo>
                  <a:lnTo>
                    <a:pt x="6058" y="4152"/>
                  </a:lnTo>
                  <a:lnTo>
                    <a:pt x="5887" y="4079"/>
                  </a:lnTo>
                  <a:lnTo>
                    <a:pt x="5764" y="3981"/>
                  </a:lnTo>
                  <a:lnTo>
                    <a:pt x="5618" y="3883"/>
                  </a:lnTo>
                  <a:lnTo>
                    <a:pt x="5496" y="3786"/>
                  </a:lnTo>
                  <a:lnTo>
                    <a:pt x="5398" y="3664"/>
                  </a:lnTo>
                  <a:lnTo>
                    <a:pt x="5300" y="3517"/>
                  </a:lnTo>
                  <a:lnTo>
                    <a:pt x="5203" y="3395"/>
                  </a:lnTo>
                  <a:lnTo>
                    <a:pt x="5129" y="3224"/>
                  </a:lnTo>
                  <a:lnTo>
                    <a:pt x="5081" y="3077"/>
                  </a:lnTo>
                  <a:lnTo>
                    <a:pt x="5032" y="2906"/>
                  </a:lnTo>
                  <a:lnTo>
                    <a:pt x="5007" y="2735"/>
                  </a:lnTo>
                  <a:lnTo>
                    <a:pt x="5007" y="2564"/>
                  </a:lnTo>
                  <a:lnTo>
                    <a:pt x="5007" y="2394"/>
                  </a:lnTo>
                  <a:lnTo>
                    <a:pt x="5032" y="2223"/>
                  </a:lnTo>
                  <a:lnTo>
                    <a:pt x="5081" y="2052"/>
                  </a:lnTo>
                  <a:lnTo>
                    <a:pt x="5129" y="1905"/>
                  </a:lnTo>
                  <a:lnTo>
                    <a:pt x="5203" y="1759"/>
                  </a:lnTo>
                  <a:lnTo>
                    <a:pt x="5300" y="1612"/>
                  </a:lnTo>
                  <a:lnTo>
                    <a:pt x="5398" y="1490"/>
                  </a:lnTo>
                  <a:lnTo>
                    <a:pt x="5496" y="1368"/>
                  </a:lnTo>
                  <a:lnTo>
                    <a:pt x="5618" y="1246"/>
                  </a:lnTo>
                  <a:lnTo>
                    <a:pt x="5764" y="1148"/>
                  </a:lnTo>
                  <a:lnTo>
                    <a:pt x="5887" y="1075"/>
                  </a:lnTo>
                  <a:lnTo>
                    <a:pt x="6033" y="1001"/>
                  </a:lnTo>
                  <a:lnTo>
                    <a:pt x="6204" y="928"/>
                  </a:lnTo>
                  <a:lnTo>
                    <a:pt x="6375" y="879"/>
                  </a:lnTo>
                  <a:lnTo>
                    <a:pt x="6522" y="855"/>
                  </a:lnTo>
                  <a:lnTo>
                    <a:pt x="6717" y="855"/>
                  </a:lnTo>
                  <a:lnTo>
                    <a:pt x="6448" y="659"/>
                  </a:lnTo>
                  <a:lnTo>
                    <a:pt x="6155" y="489"/>
                  </a:lnTo>
                  <a:lnTo>
                    <a:pt x="5838" y="342"/>
                  </a:lnTo>
                  <a:lnTo>
                    <a:pt x="5545" y="220"/>
                  </a:lnTo>
                  <a:lnTo>
                    <a:pt x="5203" y="122"/>
                  </a:lnTo>
                  <a:lnTo>
                    <a:pt x="4885" y="49"/>
                  </a:lnTo>
                  <a:lnTo>
                    <a:pt x="4519" y="24"/>
                  </a:lnTo>
                  <a:lnTo>
                    <a:pt x="417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508" name="Shape 508"/>
          <p:cNvSpPr/>
          <p:nvPr/>
        </p:nvSpPr>
        <p:spPr>
          <a:xfrm>
            <a:off x="3592617" y="2615197"/>
            <a:ext cx="280415" cy="280398"/>
          </a:xfrm>
          <a:custGeom>
            <a:avLst/>
            <a:gdLst/>
            <a:ahLst/>
            <a:cxnLst/>
            <a:rect l="0" t="0" r="0" b="0"/>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509" name="Shape 509"/>
          <p:cNvGrpSpPr/>
          <p:nvPr/>
        </p:nvGrpSpPr>
        <p:grpSpPr>
          <a:xfrm>
            <a:off x="4008751" y="2630486"/>
            <a:ext cx="337619" cy="249783"/>
            <a:chOff x="5255200" y="3006475"/>
            <a:chExt cx="511700" cy="378575"/>
          </a:xfrm>
        </p:grpSpPr>
        <p:sp>
          <p:nvSpPr>
            <p:cNvPr id="510" name="Shape 510"/>
            <p:cNvSpPr/>
            <p:nvPr/>
          </p:nvSpPr>
          <p:spPr>
            <a:xfrm>
              <a:off x="5255200" y="3006475"/>
              <a:ext cx="349900" cy="349875"/>
            </a:xfrm>
            <a:custGeom>
              <a:avLst/>
              <a:gdLst/>
              <a:ahLst/>
              <a:cxnLst/>
              <a:rect l="0" t="0" r="0" b="0"/>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11" name="Shape 511"/>
            <p:cNvSpPr/>
            <p:nvPr/>
          </p:nvSpPr>
          <p:spPr>
            <a:xfrm>
              <a:off x="5567825" y="3185975"/>
              <a:ext cx="199075" cy="199075"/>
            </a:xfrm>
            <a:custGeom>
              <a:avLst/>
              <a:gdLst/>
              <a:ahLst/>
              <a:cxnLst/>
              <a:rect l="0" t="0" r="0" b="0"/>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12" name="Shape 512"/>
          <p:cNvGrpSpPr/>
          <p:nvPr/>
        </p:nvGrpSpPr>
        <p:grpSpPr>
          <a:xfrm>
            <a:off x="3151473" y="2615987"/>
            <a:ext cx="273157" cy="278781"/>
            <a:chOff x="3955900" y="2984500"/>
            <a:chExt cx="414000" cy="422525"/>
          </a:xfrm>
        </p:grpSpPr>
        <p:sp>
          <p:nvSpPr>
            <p:cNvPr id="513" name="Shape 513"/>
            <p:cNvSpPr/>
            <p:nvPr/>
          </p:nvSpPr>
          <p:spPr>
            <a:xfrm>
              <a:off x="3955900" y="2984500"/>
              <a:ext cx="315700" cy="315675"/>
            </a:xfrm>
            <a:custGeom>
              <a:avLst/>
              <a:gdLst/>
              <a:ahLst/>
              <a:cxnLst/>
              <a:rect l="0" t="0" r="0" b="0"/>
              <a:pathLst>
                <a:path w="12628" h="12627" extrusionOk="0">
                  <a:moveTo>
                    <a:pt x="6302" y="977"/>
                  </a:moveTo>
                  <a:lnTo>
                    <a:pt x="6863" y="1026"/>
                  </a:lnTo>
                  <a:lnTo>
                    <a:pt x="7376" y="1099"/>
                  </a:lnTo>
                  <a:lnTo>
                    <a:pt x="7889" y="1221"/>
                  </a:lnTo>
                  <a:lnTo>
                    <a:pt x="8378" y="1417"/>
                  </a:lnTo>
                  <a:lnTo>
                    <a:pt x="8842" y="1636"/>
                  </a:lnTo>
                  <a:lnTo>
                    <a:pt x="9281" y="1905"/>
                  </a:lnTo>
                  <a:lnTo>
                    <a:pt x="9697" y="2198"/>
                  </a:lnTo>
                  <a:lnTo>
                    <a:pt x="10087" y="2540"/>
                  </a:lnTo>
                  <a:lnTo>
                    <a:pt x="10429" y="2931"/>
                  </a:lnTo>
                  <a:lnTo>
                    <a:pt x="10722" y="3346"/>
                  </a:lnTo>
                  <a:lnTo>
                    <a:pt x="10991" y="3786"/>
                  </a:lnTo>
                  <a:lnTo>
                    <a:pt x="11211" y="4250"/>
                  </a:lnTo>
                  <a:lnTo>
                    <a:pt x="11406" y="4738"/>
                  </a:lnTo>
                  <a:lnTo>
                    <a:pt x="11528" y="5251"/>
                  </a:lnTo>
                  <a:lnTo>
                    <a:pt x="11626" y="5764"/>
                  </a:lnTo>
                  <a:lnTo>
                    <a:pt x="11650" y="6326"/>
                  </a:lnTo>
                  <a:lnTo>
                    <a:pt x="11626" y="6863"/>
                  </a:lnTo>
                  <a:lnTo>
                    <a:pt x="11528" y="7400"/>
                  </a:lnTo>
                  <a:lnTo>
                    <a:pt x="11406" y="7913"/>
                  </a:lnTo>
                  <a:lnTo>
                    <a:pt x="11211" y="8402"/>
                  </a:lnTo>
                  <a:lnTo>
                    <a:pt x="10991" y="8866"/>
                  </a:lnTo>
                  <a:lnTo>
                    <a:pt x="10722" y="9305"/>
                  </a:lnTo>
                  <a:lnTo>
                    <a:pt x="10429" y="9696"/>
                  </a:lnTo>
                  <a:lnTo>
                    <a:pt x="10087" y="10087"/>
                  </a:lnTo>
                  <a:lnTo>
                    <a:pt x="9697" y="10429"/>
                  </a:lnTo>
                  <a:lnTo>
                    <a:pt x="9281" y="10746"/>
                  </a:lnTo>
                  <a:lnTo>
                    <a:pt x="8842" y="11015"/>
                  </a:lnTo>
                  <a:lnTo>
                    <a:pt x="8378" y="11235"/>
                  </a:lnTo>
                  <a:lnTo>
                    <a:pt x="7889" y="11406"/>
                  </a:lnTo>
                  <a:lnTo>
                    <a:pt x="7376" y="11552"/>
                  </a:lnTo>
                  <a:lnTo>
                    <a:pt x="6863" y="11625"/>
                  </a:lnTo>
                  <a:lnTo>
                    <a:pt x="6302" y="11650"/>
                  </a:lnTo>
                  <a:lnTo>
                    <a:pt x="5764" y="11625"/>
                  </a:lnTo>
                  <a:lnTo>
                    <a:pt x="5227" y="11552"/>
                  </a:lnTo>
                  <a:lnTo>
                    <a:pt x="4714" y="11406"/>
                  </a:lnTo>
                  <a:lnTo>
                    <a:pt x="4226" y="11235"/>
                  </a:lnTo>
                  <a:lnTo>
                    <a:pt x="3762" y="11015"/>
                  </a:lnTo>
                  <a:lnTo>
                    <a:pt x="3322" y="10746"/>
                  </a:lnTo>
                  <a:lnTo>
                    <a:pt x="2931" y="10429"/>
                  </a:lnTo>
                  <a:lnTo>
                    <a:pt x="2541" y="10087"/>
                  </a:lnTo>
                  <a:lnTo>
                    <a:pt x="2199" y="9696"/>
                  </a:lnTo>
                  <a:lnTo>
                    <a:pt x="1881" y="9305"/>
                  </a:lnTo>
                  <a:lnTo>
                    <a:pt x="1613" y="8866"/>
                  </a:lnTo>
                  <a:lnTo>
                    <a:pt x="1393" y="8402"/>
                  </a:lnTo>
                  <a:lnTo>
                    <a:pt x="1222" y="7913"/>
                  </a:lnTo>
                  <a:lnTo>
                    <a:pt x="1075" y="7400"/>
                  </a:lnTo>
                  <a:lnTo>
                    <a:pt x="1002" y="6863"/>
                  </a:lnTo>
                  <a:lnTo>
                    <a:pt x="978" y="6326"/>
                  </a:lnTo>
                  <a:lnTo>
                    <a:pt x="1002" y="5764"/>
                  </a:lnTo>
                  <a:lnTo>
                    <a:pt x="1075" y="5251"/>
                  </a:lnTo>
                  <a:lnTo>
                    <a:pt x="1222" y="4738"/>
                  </a:lnTo>
                  <a:lnTo>
                    <a:pt x="1393" y="4250"/>
                  </a:lnTo>
                  <a:lnTo>
                    <a:pt x="1613" y="3786"/>
                  </a:lnTo>
                  <a:lnTo>
                    <a:pt x="1881" y="3346"/>
                  </a:lnTo>
                  <a:lnTo>
                    <a:pt x="2199" y="2931"/>
                  </a:lnTo>
                  <a:lnTo>
                    <a:pt x="2541" y="2540"/>
                  </a:lnTo>
                  <a:lnTo>
                    <a:pt x="2931" y="2198"/>
                  </a:lnTo>
                  <a:lnTo>
                    <a:pt x="3322" y="1905"/>
                  </a:lnTo>
                  <a:lnTo>
                    <a:pt x="3762" y="1636"/>
                  </a:lnTo>
                  <a:lnTo>
                    <a:pt x="4226" y="1417"/>
                  </a:lnTo>
                  <a:lnTo>
                    <a:pt x="4714" y="1221"/>
                  </a:lnTo>
                  <a:lnTo>
                    <a:pt x="5227" y="1099"/>
                  </a:lnTo>
                  <a:lnTo>
                    <a:pt x="5764" y="1026"/>
                  </a:lnTo>
                  <a:lnTo>
                    <a:pt x="6302" y="977"/>
                  </a:lnTo>
                  <a:close/>
                  <a:moveTo>
                    <a:pt x="6302" y="0"/>
                  </a:moveTo>
                  <a:lnTo>
                    <a:pt x="5984" y="24"/>
                  </a:lnTo>
                  <a:lnTo>
                    <a:pt x="5667" y="49"/>
                  </a:lnTo>
                  <a:lnTo>
                    <a:pt x="5349" y="73"/>
                  </a:lnTo>
                  <a:lnTo>
                    <a:pt x="5032" y="147"/>
                  </a:lnTo>
                  <a:lnTo>
                    <a:pt x="4739" y="220"/>
                  </a:lnTo>
                  <a:lnTo>
                    <a:pt x="4446" y="293"/>
                  </a:lnTo>
                  <a:lnTo>
                    <a:pt x="4153" y="391"/>
                  </a:lnTo>
                  <a:lnTo>
                    <a:pt x="3859" y="513"/>
                  </a:lnTo>
                  <a:lnTo>
                    <a:pt x="3566" y="635"/>
                  </a:lnTo>
                  <a:lnTo>
                    <a:pt x="3298" y="782"/>
                  </a:lnTo>
                  <a:lnTo>
                    <a:pt x="3029" y="928"/>
                  </a:lnTo>
                  <a:lnTo>
                    <a:pt x="2785" y="1075"/>
                  </a:lnTo>
                  <a:lnTo>
                    <a:pt x="2296" y="1441"/>
                  </a:lnTo>
                  <a:lnTo>
                    <a:pt x="1857" y="1856"/>
                  </a:lnTo>
                  <a:lnTo>
                    <a:pt x="1442" y="2296"/>
                  </a:lnTo>
                  <a:lnTo>
                    <a:pt x="1075" y="2784"/>
                  </a:lnTo>
                  <a:lnTo>
                    <a:pt x="904" y="3053"/>
                  </a:lnTo>
                  <a:lnTo>
                    <a:pt x="758" y="3322"/>
                  </a:lnTo>
                  <a:lnTo>
                    <a:pt x="611" y="3590"/>
                  </a:lnTo>
                  <a:lnTo>
                    <a:pt x="489" y="3859"/>
                  </a:lnTo>
                  <a:lnTo>
                    <a:pt x="391" y="4152"/>
                  </a:lnTo>
                  <a:lnTo>
                    <a:pt x="294" y="4445"/>
                  </a:lnTo>
                  <a:lnTo>
                    <a:pt x="196" y="4738"/>
                  </a:lnTo>
                  <a:lnTo>
                    <a:pt x="123" y="5056"/>
                  </a:lnTo>
                  <a:lnTo>
                    <a:pt x="74" y="5349"/>
                  </a:lnTo>
                  <a:lnTo>
                    <a:pt x="25" y="5666"/>
                  </a:lnTo>
                  <a:lnTo>
                    <a:pt x="1" y="5984"/>
                  </a:lnTo>
                  <a:lnTo>
                    <a:pt x="1" y="6326"/>
                  </a:lnTo>
                  <a:lnTo>
                    <a:pt x="1" y="6643"/>
                  </a:lnTo>
                  <a:lnTo>
                    <a:pt x="25" y="6961"/>
                  </a:lnTo>
                  <a:lnTo>
                    <a:pt x="74" y="7278"/>
                  </a:lnTo>
                  <a:lnTo>
                    <a:pt x="123" y="7596"/>
                  </a:lnTo>
                  <a:lnTo>
                    <a:pt x="196" y="7889"/>
                  </a:lnTo>
                  <a:lnTo>
                    <a:pt x="294" y="8206"/>
                  </a:lnTo>
                  <a:lnTo>
                    <a:pt x="391" y="8499"/>
                  </a:lnTo>
                  <a:lnTo>
                    <a:pt x="489" y="8768"/>
                  </a:lnTo>
                  <a:lnTo>
                    <a:pt x="611" y="9061"/>
                  </a:lnTo>
                  <a:lnTo>
                    <a:pt x="758" y="9330"/>
                  </a:lnTo>
                  <a:lnTo>
                    <a:pt x="904" y="9598"/>
                  </a:lnTo>
                  <a:lnTo>
                    <a:pt x="1075" y="9843"/>
                  </a:lnTo>
                  <a:lnTo>
                    <a:pt x="1442" y="10331"/>
                  </a:lnTo>
                  <a:lnTo>
                    <a:pt x="1857" y="10771"/>
                  </a:lnTo>
                  <a:lnTo>
                    <a:pt x="2296" y="11186"/>
                  </a:lnTo>
                  <a:lnTo>
                    <a:pt x="2785" y="11552"/>
                  </a:lnTo>
                  <a:lnTo>
                    <a:pt x="3029" y="11723"/>
                  </a:lnTo>
                  <a:lnTo>
                    <a:pt x="3298" y="11870"/>
                  </a:lnTo>
                  <a:lnTo>
                    <a:pt x="3566" y="12016"/>
                  </a:lnTo>
                  <a:lnTo>
                    <a:pt x="3859" y="12138"/>
                  </a:lnTo>
                  <a:lnTo>
                    <a:pt x="4153" y="12236"/>
                  </a:lnTo>
                  <a:lnTo>
                    <a:pt x="4446" y="12334"/>
                  </a:lnTo>
                  <a:lnTo>
                    <a:pt x="4739" y="12431"/>
                  </a:lnTo>
                  <a:lnTo>
                    <a:pt x="5032" y="12505"/>
                  </a:lnTo>
                  <a:lnTo>
                    <a:pt x="5349" y="12553"/>
                  </a:lnTo>
                  <a:lnTo>
                    <a:pt x="5667" y="12602"/>
                  </a:lnTo>
                  <a:lnTo>
                    <a:pt x="5984" y="12627"/>
                  </a:lnTo>
                  <a:lnTo>
                    <a:pt x="6644" y="12627"/>
                  </a:lnTo>
                  <a:lnTo>
                    <a:pt x="6961" y="12602"/>
                  </a:lnTo>
                  <a:lnTo>
                    <a:pt x="7279" y="12553"/>
                  </a:lnTo>
                  <a:lnTo>
                    <a:pt x="7572" y="12505"/>
                  </a:lnTo>
                  <a:lnTo>
                    <a:pt x="7889" y="12431"/>
                  </a:lnTo>
                  <a:lnTo>
                    <a:pt x="8182" y="12334"/>
                  </a:lnTo>
                  <a:lnTo>
                    <a:pt x="8475" y="12236"/>
                  </a:lnTo>
                  <a:lnTo>
                    <a:pt x="8768" y="12138"/>
                  </a:lnTo>
                  <a:lnTo>
                    <a:pt x="9037" y="12016"/>
                  </a:lnTo>
                  <a:lnTo>
                    <a:pt x="9306" y="11870"/>
                  </a:lnTo>
                  <a:lnTo>
                    <a:pt x="9574" y="11723"/>
                  </a:lnTo>
                  <a:lnTo>
                    <a:pt x="9843" y="11552"/>
                  </a:lnTo>
                  <a:lnTo>
                    <a:pt x="10332" y="11186"/>
                  </a:lnTo>
                  <a:lnTo>
                    <a:pt x="10771" y="10771"/>
                  </a:lnTo>
                  <a:lnTo>
                    <a:pt x="11186" y="10331"/>
                  </a:lnTo>
                  <a:lnTo>
                    <a:pt x="11553" y="9843"/>
                  </a:lnTo>
                  <a:lnTo>
                    <a:pt x="11699" y="9598"/>
                  </a:lnTo>
                  <a:lnTo>
                    <a:pt x="11846" y="9330"/>
                  </a:lnTo>
                  <a:lnTo>
                    <a:pt x="11992" y="9061"/>
                  </a:lnTo>
                  <a:lnTo>
                    <a:pt x="12114" y="8768"/>
                  </a:lnTo>
                  <a:lnTo>
                    <a:pt x="12237" y="8499"/>
                  </a:lnTo>
                  <a:lnTo>
                    <a:pt x="12334" y="8206"/>
                  </a:lnTo>
                  <a:lnTo>
                    <a:pt x="12432" y="7889"/>
                  </a:lnTo>
                  <a:lnTo>
                    <a:pt x="12481" y="7596"/>
                  </a:lnTo>
                  <a:lnTo>
                    <a:pt x="12554" y="7278"/>
                  </a:lnTo>
                  <a:lnTo>
                    <a:pt x="12578" y="6961"/>
                  </a:lnTo>
                  <a:lnTo>
                    <a:pt x="12603" y="6643"/>
                  </a:lnTo>
                  <a:lnTo>
                    <a:pt x="12627" y="6326"/>
                  </a:lnTo>
                  <a:lnTo>
                    <a:pt x="12603" y="5984"/>
                  </a:lnTo>
                  <a:lnTo>
                    <a:pt x="12578" y="5666"/>
                  </a:lnTo>
                  <a:lnTo>
                    <a:pt x="12554" y="5349"/>
                  </a:lnTo>
                  <a:lnTo>
                    <a:pt x="12481" y="5056"/>
                  </a:lnTo>
                  <a:lnTo>
                    <a:pt x="12432" y="4738"/>
                  </a:lnTo>
                  <a:lnTo>
                    <a:pt x="12334" y="4445"/>
                  </a:lnTo>
                  <a:lnTo>
                    <a:pt x="12237" y="4152"/>
                  </a:lnTo>
                  <a:lnTo>
                    <a:pt x="12114" y="3859"/>
                  </a:lnTo>
                  <a:lnTo>
                    <a:pt x="11992" y="3590"/>
                  </a:lnTo>
                  <a:lnTo>
                    <a:pt x="11846" y="3322"/>
                  </a:lnTo>
                  <a:lnTo>
                    <a:pt x="11699" y="3053"/>
                  </a:lnTo>
                  <a:lnTo>
                    <a:pt x="11553" y="2784"/>
                  </a:lnTo>
                  <a:lnTo>
                    <a:pt x="11186" y="2296"/>
                  </a:lnTo>
                  <a:lnTo>
                    <a:pt x="10771" y="1856"/>
                  </a:lnTo>
                  <a:lnTo>
                    <a:pt x="10332" y="1441"/>
                  </a:lnTo>
                  <a:lnTo>
                    <a:pt x="9843" y="1075"/>
                  </a:lnTo>
                  <a:lnTo>
                    <a:pt x="9574" y="928"/>
                  </a:lnTo>
                  <a:lnTo>
                    <a:pt x="9306" y="782"/>
                  </a:lnTo>
                  <a:lnTo>
                    <a:pt x="9037" y="635"/>
                  </a:lnTo>
                  <a:lnTo>
                    <a:pt x="8768" y="513"/>
                  </a:lnTo>
                  <a:lnTo>
                    <a:pt x="8475" y="391"/>
                  </a:lnTo>
                  <a:lnTo>
                    <a:pt x="8182" y="293"/>
                  </a:lnTo>
                  <a:lnTo>
                    <a:pt x="7889" y="220"/>
                  </a:lnTo>
                  <a:lnTo>
                    <a:pt x="7572" y="147"/>
                  </a:lnTo>
                  <a:lnTo>
                    <a:pt x="7279" y="73"/>
                  </a:lnTo>
                  <a:lnTo>
                    <a:pt x="6961" y="49"/>
                  </a:lnTo>
                  <a:lnTo>
                    <a:pt x="6644" y="24"/>
                  </a:lnTo>
                  <a:lnTo>
                    <a:pt x="630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14" name="Shape 514"/>
            <p:cNvSpPr/>
            <p:nvPr/>
          </p:nvSpPr>
          <p:spPr>
            <a:xfrm>
              <a:off x="3992525" y="3021125"/>
              <a:ext cx="242425" cy="242425"/>
            </a:xfrm>
            <a:custGeom>
              <a:avLst/>
              <a:gdLst/>
              <a:ahLst/>
              <a:cxnLst/>
              <a:rect l="0" t="0" r="0" b="0"/>
              <a:pathLst>
                <a:path w="9697" h="9697" extrusionOk="0">
                  <a:moveTo>
                    <a:pt x="4934" y="1466"/>
                  </a:moveTo>
                  <a:lnTo>
                    <a:pt x="5008" y="1490"/>
                  </a:lnTo>
                  <a:lnTo>
                    <a:pt x="5081" y="1539"/>
                  </a:lnTo>
                  <a:lnTo>
                    <a:pt x="5154" y="1588"/>
                  </a:lnTo>
                  <a:lnTo>
                    <a:pt x="5203" y="1637"/>
                  </a:lnTo>
                  <a:lnTo>
                    <a:pt x="5252" y="1734"/>
                  </a:lnTo>
                  <a:lnTo>
                    <a:pt x="5276" y="1808"/>
                  </a:lnTo>
                  <a:lnTo>
                    <a:pt x="5276" y="1905"/>
                  </a:lnTo>
                  <a:lnTo>
                    <a:pt x="5276" y="1979"/>
                  </a:lnTo>
                  <a:lnTo>
                    <a:pt x="5252" y="2076"/>
                  </a:lnTo>
                  <a:lnTo>
                    <a:pt x="5203" y="2150"/>
                  </a:lnTo>
                  <a:lnTo>
                    <a:pt x="5154" y="2198"/>
                  </a:lnTo>
                  <a:lnTo>
                    <a:pt x="5081" y="2247"/>
                  </a:lnTo>
                  <a:lnTo>
                    <a:pt x="5008" y="2296"/>
                  </a:lnTo>
                  <a:lnTo>
                    <a:pt x="4934" y="2321"/>
                  </a:lnTo>
                  <a:lnTo>
                    <a:pt x="4837" y="2345"/>
                  </a:lnTo>
                  <a:lnTo>
                    <a:pt x="4593" y="2345"/>
                  </a:lnTo>
                  <a:lnTo>
                    <a:pt x="4348" y="2394"/>
                  </a:lnTo>
                  <a:lnTo>
                    <a:pt x="4104" y="2443"/>
                  </a:lnTo>
                  <a:lnTo>
                    <a:pt x="3860" y="2540"/>
                  </a:lnTo>
                  <a:lnTo>
                    <a:pt x="3640" y="2638"/>
                  </a:lnTo>
                  <a:lnTo>
                    <a:pt x="3445" y="2760"/>
                  </a:lnTo>
                  <a:lnTo>
                    <a:pt x="3249" y="2907"/>
                  </a:lnTo>
                  <a:lnTo>
                    <a:pt x="3054" y="3078"/>
                  </a:lnTo>
                  <a:lnTo>
                    <a:pt x="2907" y="3249"/>
                  </a:lnTo>
                  <a:lnTo>
                    <a:pt x="2761" y="3444"/>
                  </a:lnTo>
                  <a:lnTo>
                    <a:pt x="2639" y="3664"/>
                  </a:lnTo>
                  <a:lnTo>
                    <a:pt x="2517" y="3884"/>
                  </a:lnTo>
                  <a:lnTo>
                    <a:pt x="2443" y="4103"/>
                  </a:lnTo>
                  <a:lnTo>
                    <a:pt x="2370" y="4348"/>
                  </a:lnTo>
                  <a:lnTo>
                    <a:pt x="2346" y="4592"/>
                  </a:lnTo>
                  <a:lnTo>
                    <a:pt x="2321" y="4861"/>
                  </a:lnTo>
                  <a:lnTo>
                    <a:pt x="2321" y="4934"/>
                  </a:lnTo>
                  <a:lnTo>
                    <a:pt x="2297" y="5032"/>
                  </a:lnTo>
                  <a:lnTo>
                    <a:pt x="2248" y="5105"/>
                  </a:lnTo>
                  <a:lnTo>
                    <a:pt x="2199" y="5154"/>
                  </a:lnTo>
                  <a:lnTo>
                    <a:pt x="2126" y="5227"/>
                  </a:lnTo>
                  <a:lnTo>
                    <a:pt x="2053" y="5251"/>
                  </a:lnTo>
                  <a:lnTo>
                    <a:pt x="1979" y="5276"/>
                  </a:lnTo>
                  <a:lnTo>
                    <a:pt x="1882" y="5300"/>
                  </a:lnTo>
                  <a:lnTo>
                    <a:pt x="1808" y="5276"/>
                  </a:lnTo>
                  <a:lnTo>
                    <a:pt x="1711" y="5251"/>
                  </a:lnTo>
                  <a:lnTo>
                    <a:pt x="1637" y="5227"/>
                  </a:lnTo>
                  <a:lnTo>
                    <a:pt x="1564" y="5154"/>
                  </a:lnTo>
                  <a:lnTo>
                    <a:pt x="1515" y="5105"/>
                  </a:lnTo>
                  <a:lnTo>
                    <a:pt x="1491" y="5032"/>
                  </a:lnTo>
                  <a:lnTo>
                    <a:pt x="1466" y="4934"/>
                  </a:lnTo>
                  <a:lnTo>
                    <a:pt x="1442" y="4861"/>
                  </a:lnTo>
                  <a:lnTo>
                    <a:pt x="1466" y="4494"/>
                  </a:lnTo>
                  <a:lnTo>
                    <a:pt x="1515" y="4177"/>
                  </a:lnTo>
                  <a:lnTo>
                    <a:pt x="1588" y="3835"/>
                  </a:lnTo>
                  <a:lnTo>
                    <a:pt x="1711" y="3542"/>
                  </a:lnTo>
                  <a:lnTo>
                    <a:pt x="1857" y="3224"/>
                  </a:lnTo>
                  <a:lnTo>
                    <a:pt x="2028" y="2956"/>
                  </a:lnTo>
                  <a:lnTo>
                    <a:pt x="2223" y="2687"/>
                  </a:lnTo>
                  <a:lnTo>
                    <a:pt x="2443" y="2443"/>
                  </a:lnTo>
                  <a:lnTo>
                    <a:pt x="2688" y="2223"/>
                  </a:lnTo>
                  <a:lnTo>
                    <a:pt x="2956" y="2028"/>
                  </a:lnTo>
                  <a:lnTo>
                    <a:pt x="3225" y="1857"/>
                  </a:lnTo>
                  <a:lnTo>
                    <a:pt x="3518" y="1710"/>
                  </a:lnTo>
                  <a:lnTo>
                    <a:pt x="3835" y="1612"/>
                  </a:lnTo>
                  <a:lnTo>
                    <a:pt x="4153" y="1515"/>
                  </a:lnTo>
                  <a:lnTo>
                    <a:pt x="4495" y="1466"/>
                  </a:lnTo>
                  <a:close/>
                  <a:moveTo>
                    <a:pt x="4837" y="0"/>
                  </a:moveTo>
                  <a:lnTo>
                    <a:pt x="4348" y="25"/>
                  </a:lnTo>
                  <a:lnTo>
                    <a:pt x="3860" y="98"/>
                  </a:lnTo>
                  <a:lnTo>
                    <a:pt x="3396" y="220"/>
                  </a:lnTo>
                  <a:lnTo>
                    <a:pt x="2956" y="391"/>
                  </a:lnTo>
                  <a:lnTo>
                    <a:pt x="2541" y="587"/>
                  </a:lnTo>
                  <a:lnTo>
                    <a:pt x="2150" y="831"/>
                  </a:lnTo>
                  <a:lnTo>
                    <a:pt x="1759" y="1124"/>
                  </a:lnTo>
                  <a:lnTo>
                    <a:pt x="1418" y="1441"/>
                  </a:lnTo>
                  <a:lnTo>
                    <a:pt x="1100" y="1783"/>
                  </a:lnTo>
                  <a:lnTo>
                    <a:pt x="831" y="2150"/>
                  </a:lnTo>
                  <a:lnTo>
                    <a:pt x="587" y="2540"/>
                  </a:lnTo>
                  <a:lnTo>
                    <a:pt x="392" y="2980"/>
                  </a:lnTo>
                  <a:lnTo>
                    <a:pt x="221" y="3420"/>
                  </a:lnTo>
                  <a:lnTo>
                    <a:pt x="99" y="3884"/>
                  </a:lnTo>
                  <a:lnTo>
                    <a:pt x="25" y="4348"/>
                  </a:lnTo>
                  <a:lnTo>
                    <a:pt x="1" y="4861"/>
                  </a:lnTo>
                  <a:lnTo>
                    <a:pt x="25" y="5349"/>
                  </a:lnTo>
                  <a:lnTo>
                    <a:pt x="99" y="5838"/>
                  </a:lnTo>
                  <a:lnTo>
                    <a:pt x="221" y="6302"/>
                  </a:lnTo>
                  <a:lnTo>
                    <a:pt x="392" y="6741"/>
                  </a:lnTo>
                  <a:lnTo>
                    <a:pt x="587" y="7156"/>
                  </a:lnTo>
                  <a:lnTo>
                    <a:pt x="831" y="7547"/>
                  </a:lnTo>
                  <a:lnTo>
                    <a:pt x="1100" y="7938"/>
                  </a:lnTo>
                  <a:lnTo>
                    <a:pt x="1418" y="8280"/>
                  </a:lnTo>
                  <a:lnTo>
                    <a:pt x="1759" y="8597"/>
                  </a:lnTo>
                  <a:lnTo>
                    <a:pt x="2150" y="8866"/>
                  </a:lnTo>
                  <a:lnTo>
                    <a:pt x="2541" y="9110"/>
                  </a:lnTo>
                  <a:lnTo>
                    <a:pt x="2956" y="9306"/>
                  </a:lnTo>
                  <a:lnTo>
                    <a:pt x="3396" y="9477"/>
                  </a:lnTo>
                  <a:lnTo>
                    <a:pt x="3860" y="9599"/>
                  </a:lnTo>
                  <a:lnTo>
                    <a:pt x="4348" y="9672"/>
                  </a:lnTo>
                  <a:lnTo>
                    <a:pt x="4837" y="9696"/>
                  </a:lnTo>
                  <a:lnTo>
                    <a:pt x="5350" y="9672"/>
                  </a:lnTo>
                  <a:lnTo>
                    <a:pt x="5814" y="9599"/>
                  </a:lnTo>
                  <a:lnTo>
                    <a:pt x="6278" y="9477"/>
                  </a:lnTo>
                  <a:lnTo>
                    <a:pt x="6717" y="9306"/>
                  </a:lnTo>
                  <a:lnTo>
                    <a:pt x="7157" y="9110"/>
                  </a:lnTo>
                  <a:lnTo>
                    <a:pt x="7548" y="8866"/>
                  </a:lnTo>
                  <a:lnTo>
                    <a:pt x="7914" y="8597"/>
                  </a:lnTo>
                  <a:lnTo>
                    <a:pt x="8256" y="8280"/>
                  </a:lnTo>
                  <a:lnTo>
                    <a:pt x="8573" y="7938"/>
                  </a:lnTo>
                  <a:lnTo>
                    <a:pt x="8867" y="7547"/>
                  </a:lnTo>
                  <a:lnTo>
                    <a:pt x="9111" y="7156"/>
                  </a:lnTo>
                  <a:lnTo>
                    <a:pt x="9306" y="6741"/>
                  </a:lnTo>
                  <a:lnTo>
                    <a:pt x="9477" y="6302"/>
                  </a:lnTo>
                  <a:lnTo>
                    <a:pt x="9599" y="5838"/>
                  </a:lnTo>
                  <a:lnTo>
                    <a:pt x="9673" y="5349"/>
                  </a:lnTo>
                  <a:lnTo>
                    <a:pt x="9697" y="4861"/>
                  </a:lnTo>
                  <a:lnTo>
                    <a:pt x="9673" y="4348"/>
                  </a:lnTo>
                  <a:lnTo>
                    <a:pt x="9599" y="3884"/>
                  </a:lnTo>
                  <a:lnTo>
                    <a:pt x="9477" y="3420"/>
                  </a:lnTo>
                  <a:lnTo>
                    <a:pt x="9306" y="2980"/>
                  </a:lnTo>
                  <a:lnTo>
                    <a:pt x="9111" y="2540"/>
                  </a:lnTo>
                  <a:lnTo>
                    <a:pt x="8867" y="2150"/>
                  </a:lnTo>
                  <a:lnTo>
                    <a:pt x="8573" y="1783"/>
                  </a:lnTo>
                  <a:lnTo>
                    <a:pt x="8256" y="1441"/>
                  </a:lnTo>
                  <a:lnTo>
                    <a:pt x="7914" y="1124"/>
                  </a:lnTo>
                  <a:lnTo>
                    <a:pt x="7548" y="831"/>
                  </a:lnTo>
                  <a:lnTo>
                    <a:pt x="7157" y="587"/>
                  </a:lnTo>
                  <a:lnTo>
                    <a:pt x="6717" y="391"/>
                  </a:lnTo>
                  <a:lnTo>
                    <a:pt x="6278" y="220"/>
                  </a:lnTo>
                  <a:lnTo>
                    <a:pt x="5814" y="98"/>
                  </a:lnTo>
                  <a:lnTo>
                    <a:pt x="5350" y="25"/>
                  </a:lnTo>
                  <a:lnTo>
                    <a:pt x="483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15" name="Shape 515"/>
            <p:cNvSpPr/>
            <p:nvPr/>
          </p:nvSpPr>
          <p:spPr>
            <a:xfrm>
              <a:off x="4215400" y="3253150"/>
              <a:ext cx="154500" cy="153875"/>
            </a:xfrm>
            <a:custGeom>
              <a:avLst/>
              <a:gdLst/>
              <a:ahLst/>
              <a:cxnLst/>
              <a:rect l="0" t="0" r="0" b="0"/>
              <a:pathLst>
                <a:path w="6180" h="6155" extrusionOk="0">
                  <a:moveTo>
                    <a:pt x="1075" y="0"/>
                  </a:moveTo>
                  <a:lnTo>
                    <a:pt x="831" y="269"/>
                  </a:lnTo>
                  <a:lnTo>
                    <a:pt x="562" y="537"/>
                  </a:lnTo>
                  <a:lnTo>
                    <a:pt x="293" y="782"/>
                  </a:lnTo>
                  <a:lnTo>
                    <a:pt x="0" y="1026"/>
                  </a:lnTo>
                  <a:lnTo>
                    <a:pt x="4983" y="6008"/>
                  </a:lnTo>
                  <a:lnTo>
                    <a:pt x="5056" y="6057"/>
                  </a:lnTo>
                  <a:lnTo>
                    <a:pt x="5129" y="6106"/>
                  </a:lnTo>
                  <a:lnTo>
                    <a:pt x="5227" y="6130"/>
                  </a:lnTo>
                  <a:lnTo>
                    <a:pt x="5325" y="6155"/>
                  </a:lnTo>
                  <a:lnTo>
                    <a:pt x="5422" y="6130"/>
                  </a:lnTo>
                  <a:lnTo>
                    <a:pt x="5496" y="6106"/>
                  </a:lnTo>
                  <a:lnTo>
                    <a:pt x="5593" y="6057"/>
                  </a:lnTo>
                  <a:lnTo>
                    <a:pt x="5667" y="6008"/>
                  </a:lnTo>
                  <a:lnTo>
                    <a:pt x="6033" y="5642"/>
                  </a:lnTo>
                  <a:lnTo>
                    <a:pt x="6106" y="5569"/>
                  </a:lnTo>
                  <a:lnTo>
                    <a:pt x="6155" y="5471"/>
                  </a:lnTo>
                  <a:lnTo>
                    <a:pt x="6179" y="5373"/>
                  </a:lnTo>
                  <a:lnTo>
                    <a:pt x="6179" y="5300"/>
                  </a:lnTo>
                  <a:lnTo>
                    <a:pt x="6179" y="5202"/>
                  </a:lnTo>
                  <a:lnTo>
                    <a:pt x="6155" y="5105"/>
                  </a:lnTo>
                  <a:lnTo>
                    <a:pt x="6106" y="5031"/>
                  </a:lnTo>
                  <a:lnTo>
                    <a:pt x="6033" y="4934"/>
                  </a:lnTo>
                  <a:lnTo>
                    <a:pt x="1075"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516" name="Shape 516"/>
          <p:cNvSpPr/>
          <p:nvPr/>
        </p:nvSpPr>
        <p:spPr>
          <a:xfrm>
            <a:off x="913203" y="3080096"/>
            <a:ext cx="305371" cy="240117"/>
          </a:xfrm>
          <a:custGeom>
            <a:avLst/>
            <a:gdLst/>
            <a:ahLst/>
            <a:cxnLst/>
            <a:rect l="0" t="0" r="0" b="0"/>
            <a:pathLst>
              <a:path w="18513" h="14557" extrusionOk="0">
                <a:moveTo>
                  <a:pt x="9159" y="2125"/>
                </a:moveTo>
                <a:lnTo>
                  <a:pt x="9403" y="2150"/>
                </a:lnTo>
                <a:lnTo>
                  <a:pt x="9672" y="2198"/>
                </a:lnTo>
                <a:lnTo>
                  <a:pt x="9916" y="2272"/>
                </a:lnTo>
                <a:lnTo>
                  <a:pt x="10160" y="2345"/>
                </a:lnTo>
                <a:lnTo>
                  <a:pt x="10404" y="2443"/>
                </a:lnTo>
                <a:lnTo>
                  <a:pt x="10624" y="2565"/>
                </a:lnTo>
                <a:lnTo>
                  <a:pt x="10820" y="2687"/>
                </a:lnTo>
                <a:lnTo>
                  <a:pt x="10893" y="2760"/>
                </a:lnTo>
                <a:lnTo>
                  <a:pt x="10942" y="2858"/>
                </a:lnTo>
                <a:lnTo>
                  <a:pt x="10942" y="2956"/>
                </a:lnTo>
                <a:lnTo>
                  <a:pt x="10917" y="3078"/>
                </a:lnTo>
                <a:lnTo>
                  <a:pt x="10844" y="3151"/>
                </a:lnTo>
                <a:lnTo>
                  <a:pt x="10771" y="3200"/>
                </a:lnTo>
                <a:lnTo>
                  <a:pt x="10698" y="3224"/>
                </a:lnTo>
                <a:lnTo>
                  <a:pt x="10600" y="3175"/>
                </a:lnTo>
                <a:lnTo>
                  <a:pt x="10404" y="3053"/>
                </a:lnTo>
                <a:lnTo>
                  <a:pt x="10209" y="2956"/>
                </a:lnTo>
                <a:lnTo>
                  <a:pt x="10014" y="2882"/>
                </a:lnTo>
                <a:lnTo>
                  <a:pt x="9794" y="2809"/>
                </a:lnTo>
                <a:lnTo>
                  <a:pt x="9574" y="2760"/>
                </a:lnTo>
                <a:lnTo>
                  <a:pt x="9354" y="2711"/>
                </a:lnTo>
                <a:lnTo>
                  <a:pt x="9110" y="2687"/>
                </a:lnTo>
                <a:lnTo>
                  <a:pt x="8646" y="2687"/>
                </a:lnTo>
                <a:lnTo>
                  <a:pt x="8426" y="2711"/>
                </a:lnTo>
                <a:lnTo>
                  <a:pt x="8206" y="2760"/>
                </a:lnTo>
                <a:lnTo>
                  <a:pt x="7987" y="2809"/>
                </a:lnTo>
                <a:lnTo>
                  <a:pt x="7767" y="2882"/>
                </a:lnTo>
                <a:lnTo>
                  <a:pt x="7547" y="2956"/>
                </a:lnTo>
                <a:lnTo>
                  <a:pt x="7352" y="3053"/>
                </a:lnTo>
                <a:lnTo>
                  <a:pt x="7181" y="3175"/>
                </a:lnTo>
                <a:lnTo>
                  <a:pt x="7107" y="3200"/>
                </a:lnTo>
                <a:lnTo>
                  <a:pt x="7059" y="3224"/>
                </a:lnTo>
                <a:lnTo>
                  <a:pt x="7010" y="3200"/>
                </a:lnTo>
                <a:lnTo>
                  <a:pt x="6936" y="3175"/>
                </a:lnTo>
                <a:lnTo>
                  <a:pt x="6888" y="3127"/>
                </a:lnTo>
                <a:lnTo>
                  <a:pt x="6863" y="3078"/>
                </a:lnTo>
                <a:lnTo>
                  <a:pt x="6839" y="2956"/>
                </a:lnTo>
                <a:lnTo>
                  <a:pt x="6839" y="2858"/>
                </a:lnTo>
                <a:lnTo>
                  <a:pt x="6888" y="2760"/>
                </a:lnTo>
                <a:lnTo>
                  <a:pt x="6936" y="2687"/>
                </a:lnTo>
                <a:lnTo>
                  <a:pt x="7156" y="2565"/>
                </a:lnTo>
                <a:lnTo>
                  <a:pt x="7376" y="2443"/>
                </a:lnTo>
                <a:lnTo>
                  <a:pt x="7620" y="2345"/>
                </a:lnTo>
                <a:lnTo>
                  <a:pt x="7864" y="2272"/>
                </a:lnTo>
                <a:lnTo>
                  <a:pt x="8109" y="2198"/>
                </a:lnTo>
                <a:lnTo>
                  <a:pt x="8377" y="2150"/>
                </a:lnTo>
                <a:lnTo>
                  <a:pt x="8622" y="2125"/>
                </a:lnTo>
                <a:close/>
                <a:moveTo>
                  <a:pt x="3761" y="5373"/>
                </a:moveTo>
                <a:lnTo>
                  <a:pt x="3884" y="5398"/>
                </a:lnTo>
                <a:lnTo>
                  <a:pt x="4030" y="5447"/>
                </a:lnTo>
                <a:lnTo>
                  <a:pt x="4128" y="5496"/>
                </a:lnTo>
                <a:lnTo>
                  <a:pt x="4250" y="5569"/>
                </a:lnTo>
                <a:lnTo>
                  <a:pt x="4323" y="5691"/>
                </a:lnTo>
                <a:lnTo>
                  <a:pt x="4372" y="5789"/>
                </a:lnTo>
                <a:lnTo>
                  <a:pt x="4421" y="5911"/>
                </a:lnTo>
                <a:lnTo>
                  <a:pt x="4445" y="6057"/>
                </a:lnTo>
                <a:lnTo>
                  <a:pt x="4421" y="6204"/>
                </a:lnTo>
                <a:lnTo>
                  <a:pt x="4372" y="6326"/>
                </a:lnTo>
                <a:lnTo>
                  <a:pt x="4323" y="6448"/>
                </a:lnTo>
                <a:lnTo>
                  <a:pt x="4250" y="6546"/>
                </a:lnTo>
                <a:lnTo>
                  <a:pt x="4128" y="6619"/>
                </a:lnTo>
                <a:lnTo>
                  <a:pt x="4030" y="6692"/>
                </a:lnTo>
                <a:lnTo>
                  <a:pt x="3884" y="6717"/>
                </a:lnTo>
                <a:lnTo>
                  <a:pt x="3761" y="6741"/>
                </a:lnTo>
                <a:lnTo>
                  <a:pt x="3615" y="6717"/>
                </a:lnTo>
                <a:lnTo>
                  <a:pt x="3493" y="6692"/>
                </a:lnTo>
                <a:lnTo>
                  <a:pt x="3371" y="6619"/>
                </a:lnTo>
                <a:lnTo>
                  <a:pt x="3273" y="6546"/>
                </a:lnTo>
                <a:lnTo>
                  <a:pt x="3200" y="6448"/>
                </a:lnTo>
                <a:lnTo>
                  <a:pt x="3126" y="6326"/>
                </a:lnTo>
                <a:lnTo>
                  <a:pt x="3102" y="6204"/>
                </a:lnTo>
                <a:lnTo>
                  <a:pt x="3078" y="6057"/>
                </a:lnTo>
                <a:lnTo>
                  <a:pt x="3102" y="5911"/>
                </a:lnTo>
                <a:lnTo>
                  <a:pt x="3126" y="5789"/>
                </a:lnTo>
                <a:lnTo>
                  <a:pt x="3200" y="5691"/>
                </a:lnTo>
                <a:lnTo>
                  <a:pt x="3273" y="5569"/>
                </a:lnTo>
                <a:lnTo>
                  <a:pt x="3371" y="5496"/>
                </a:lnTo>
                <a:lnTo>
                  <a:pt x="3493" y="5447"/>
                </a:lnTo>
                <a:lnTo>
                  <a:pt x="3615" y="5398"/>
                </a:lnTo>
                <a:lnTo>
                  <a:pt x="3761" y="5373"/>
                </a:lnTo>
                <a:close/>
                <a:moveTo>
                  <a:pt x="17609" y="6741"/>
                </a:moveTo>
                <a:lnTo>
                  <a:pt x="17609" y="6790"/>
                </a:lnTo>
                <a:lnTo>
                  <a:pt x="17585" y="6888"/>
                </a:lnTo>
                <a:lnTo>
                  <a:pt x="17560" y="6937"/>
                </a:lnTo>
                <a:lnTo>
                  <a:pt x="17512" y="7010"/>
                </a:lnTo>
                <a:lnTo>
                  <a:pt x="17365" y="7132"/>
                </a:lnTo>
                <a:lnTo>
                  <a:pt x="17365" y="7132"/>
                </a:lnTo>
                <a:lnTo>
                  <a:pt x="17389" y="7010"/>
                </a:lnTo>
                <a:lnTo>
                  <a:pt x="17414" y="6863"/>
                </a:lnTo>
                <a:lnTo>
                  <a:pt x="17463" y="6790"/>
                </a:lnTo>
                <a:lnTo>
                  <a:pt x="17512" y="6766"/>
                </a:lnTo>
                <a:lnTo>
                  <a:pt x="17560" y="6741"/>
                </a:lnTo>
                <a:close/>
                <a:moveTo>
                  <a:pt x="4836" y="0"/>
                </a:moveTo>
                <a:lnTo>
                  <a:pt x="4738" y="196"/>
                </a:lnTo>
                <a:lnTo>
                  <a:pt x="4641" y="391"/>
                </a:lnTo>
                <a:lnTo>
                  <a:pt x="4543" y="684"/>
                </a:lnTo>
                <a:lnTo>
                  <a:pt x="4445" y="1002"/>
                </a:lnTo>
                <a:lnTo>
                  <a:pt x="4396" y="1393"/>
                </a:lnTo>
                <a:lnTo>
                  <a:pt x="4372" y="1783"/>
                </a:lnTo>
                <a:lnTo>
                  <a:pt x="4372" y="2003"/>
                </a:lnTo>
                <a:lnTo>
                  <a:pt x="4421" y="2223"/>
                </a:lnTo>
                <a:lnTo>
                  <a:pt x="4079" y="2443"/>
                </a:lnTo>
                <a:lnTo>
                  <a:pt x="3688" y="2736"/>
                </a:lnTo>
                <a:lnTo>
                  <a:pt x="3273" y="3151"/>
                </a:lnTo>
                <a:lnTo>
                  <a:pt x="2833" y="3615"/>
                </a:lnTo>
                <a:lnTo>
                  <a:pt x="2418" y="4128"/>
                </a:lnTo>
                <a:lnTo>
                  <a:pt x="2027" y="4665"/>
                </a:lnTo>
                <a:lnTo>
                  <a:pt x="1856" y="4958"/>
                </a:lnTo>
                <a:lnTo>
                  <a:pt x="1710" y="5251"/>
                </a:lnTo>
                <a:lnTo>
                  <a:pt x="1563" y="5544"/>
                </a:lnTo>
                <a:lnTo>
                  <a:pt x="1466" y="5813"/>
                </a:lnTo>
                <a:lnTo>
                  <a:pt x="562" y="5813"/>
                </a:lnTo>
                <a:lnTo>
                  <a:pt x="464" y="5838"/>
                </a:lnTo>
                <a:lnTo>
                  <a:pt x="342" y="5862"/>
                </a:lnTo>
                <a:lnTo>
                  <a:pt x="244" y="5911"/>
                </a:lnTo>
                <a:lnTo>
                  <a:pt x="171" y="5984"/>
                </a:lnTo>
                <a:lnTo>
                  <a:pt x="98" y="6057"/>
                </a:lnTo>
                <a:lnTo>
                  <a:pt x="49" y="6155"/>
                </a:lnTo>
                <a:lnTo>
                  <a:pt x="25" y="6277"/>
                </a:lnTo>
                <a:lnTo>
                  <a:pt x="0" y="6375"/>
                </a:lnTo>
                <a:lnTo>
                  <a:pt x="0" y="8622"/>
                </a:lnTo>
                <a:lnTo>
                  <a:pt x="25" y="8744"/>
                </a:lnTo>
                <a:lnTo>
                  <a:pt x="49" y="8842"/>
                </a:lnTo>
                <a:lnTo>
                  <a:pt x="98" y="8939"/>
                </a:lnTo>
                <a:lnTo>
                  <a:pt x="171" y="9013"/>
                </a:lnTo>
                <a:lnTo>
                  <a:pt x="244" y="9086"/>
                </a:lnTo>
                <a:lnTo>
                  <a:pt x="342" y="9135"/>
                </a:lnTo>
                <a:lnTo>
                  <a:pt x="464" y="9183"/>
                </a:lnTo>
                <a:lnTo>
                  <a:pt x="1514" y="9183"/>
                </a:lnTo>
                <a:lnTo>
                  <a:pt x="1588" y="9379"/>
                </a:lnTo>
                <a:lnTo>
                  <a:pt x="1685" y="9599"/>
                </a:lnTo>
                <a:lnTo>
                  <a:pt x="1930" y="10014"/>
                </a:lnTo>
                <a:lnTo>
                  <a:pt x="2223" y="10405"/>
                </a:lnTo>
                <a:lnTo>
                  <a:pt x="2589" y="10795"/>
                </a:lnTo>
                <a:lnTo>
                  <a:pt x="2980" y="11162"/>
                </a:lnTo>
                <a:lnTo>
                  <a:pt x="3419" y="11504"/>
                </a:lnTo>
                <a:lnTo>
                  <a:pt x="3908" y="11821"/>
                </a:lnTo>
                <a:lnTo>
                  <a:pt x="4421" y="12065"/>
                </a:lnTo>
                <a:lnTo>
                  <a:pt x="4421" y="14557"/>
                </a:lnTo>
                <a:lnTo>
                  <a:pt x="5105" y="14557"/>
                </a:lnTo>
                <a:lnTo>
                  <a:pt x="6326" y="12896"/>
                </a:lnTo>
                <a:lnTo>
                  <a:pt x="6936" y="13067"/>
                </a:lnTo>
                <a:lnTo>
                  <a:pt x="7571" y="13164"/>
                </a:lnTo>
                <a:lnTo>
                  <a:pt x="8231" y="13238"/>
                </a:lnTo>
                <a:lnTo>
                  <a:pt x="8890" y="13262"/>
                </a:lnTo>
                <a:lnTo>
                  <a:pt x="9550" y="13238"/>
                </a:lnTo>
                <a:lnTo>
                  <a:pt x="10209" y="13164"/>
                </a:lnTo>
                <a:lnTo>
                  <a:pt x="10844" y="13067"/>
                </a:lnTo>
                <a:lnTo>
                  <a:pt x="11455" y="12896"/>
                </a:lnTo>
                <a:lnTo>
                  <a:pt x="12627" y="14557"/>
                </a:lnTo>
                <a:lnTo>
                  <a:pt x="13384" y="14557"/>
                </a:lnTo>
                <a:lnTo>
                  <a:pt x="13384" y="12065"/>
                </a:lnTo>
                <a:lnTo>
                  <a:pt x="13726" y="11919"/>
                </a:lnTo>
                <a:lnTo>
                  <a:pt x="14044" y="11748"/>
                </a:lnTo>
                <a:lnTo>
                  <a:pt x="14337" y="11577"/>
                </a:lnTo>
                <a:lnTo>
                  <a:pt x="14630" y="11382"/>
                </a:lnTo>
                <a:lnTo>
                  <a:pt x="14898" y="11162"/>
                </a:lnTo>
                <a:lnTo>
                  <a:pt x="15143" y="10942"/>
                </a:lnTo>
                <a:lnTo>
                  <a:pt x="15387" y="10698"/>
                </a:lnTo>
                <a:lnTo>
                  <a:pt x="15607" y="10429"/>
                </a:lnTo>
                <a:lnTo>
                  <a:pt x="15778" y="10160"/>
                </a:lnTo>
                <a:lnTo>
                  <a:pt x="15949" y="9892"/>
                </a:lnTo>
                <a:lnTo>
                  <a:pt x="16119" y="9599"/>
                </a:lnTo>
                <a:lnTo>
                  <a:pt x="16242" y="9281"/>
                </a:lnTo>
                <a:lnTo>
                  <a:pt x="16364" y="8964"/>
                </a:lnTo>
                <a:lnTo>
                  <a:pt x="16437" y="8622"/>
                </a:lnTo>
                <a:lnTo>
                  <a:pt x="16510" y="8280"/>
                </a:lnTo>
                <a:lnTo>
                  <a:pt x="16559" y="7938"/>
                </a:lnTo>
                <a:lnTo>
                  <a:pt x="16974" y="7938"/>
                </a:lnTo>
                <a:lnTo>
                  <a:pt x="17096" y="7913"/>
                </a:lnTo>
                <a:lnTo>
                  <a:pt x="17316" y="8109"/>
                </a:lnTo>
                <a:lnTo>
                  <a:pt x="17536" y="8231"/>
                </a:lnTo>
                <a:lnTo>
                  <a:pt x="17780" y="8329"/>
                </a:lnTo>
                <a:lnTo>
                  <a:pt x="18024" y="8353"/>
                </a:lnTo>
                <a:lnTo>
                  <a:pt x="18171" y="8353"/>
                </a:lnTo>
                <a:lnTo>
                  <a:pt x="18318" y="8304"/>
                </a:lnTo>
                <a:lnTo>
                  <a:pt x="18415" y="8255"/>
                </a:lnTo>
                <a:lnTo>
                  <a:pt x="18464" y="8158"/>
                </a:lnTo>
                <a:lnTo>
                  <a:pt x="18513" y="8060"/>
                </a:lnTo>
                <a:lnTo>
                  <a:pt x="18488" y="7962"/>
                </a:lnTo>
                <a:lnTo>
                  <a:pt x="18440" y="7865"/>
                </a:lnTo>
                <a:lnTo>
                  <a:pt x="18342" y="7791"/>
                </a:lnTo>
                <a:lnTo>
                  <a:pt x="18244" y="7767"/>
                </a:lnTo>
                <a:lnTo>
                  <a:pt x="18147" y="7767"/>
                </a:lnTo>
                <a:lnTo>
                  <a:pt x="18024" y="7791"/>
                </a:lnTo>
                <a:lnTo>
                  <a:pt x="17902" y="7767"/>
                </a:lnTo>
                <a:lnTo>
                  <a:pt x="17756" y="7718"/>
                </a:lnTo>
                <a:lnTo>
                  <a:pt x="17634" y="7645"/>
                </a:lnTo>
                <a:lnTo>
                  <a:pt x="17780" y="7523"/>
                </a:lnTo>
                <a:lnTo>
                  <a:pt x="17927" y="7376"/>
                </a:lnTo>
                <a:lnTo>
                  <a:pt x="18049" y="7230"/>
                </a:lnTo>
                <a:lnTo>
                  <a:pt x="18122" y="7059"/>
                </a:lnTo>
                <a:lnTo>
                  <a:pt x="18171" y="6888"/>
                </a:lnTo>
                <a:lnTo>
                  <a:pt x="18171" y="6717"/>
                </a:lnTo>
                <a:lnTo>
                  <a:pt x="18147" y="6546"/>
                </a:lnTo>
                <a:lnTo>
                  <a:pt x="18073" y="6424"/>
                </a:lnTo>
                <a:lnTo>
                  <a:pt x="18000" y="6326"/>
                </a:lnTo>
                <a:lnTo>
                  <a:pt x="17902" y="6253"/>
                </a:lnTo>
                <a:lnTo>
                  <a:pt x="17805" y="6204"/>
                </a:lnTo>
                <a:lnTo>
                  <a:pt x="17683" y="6179"/>
                </a:lnTo>
                <a:lnTo>
                  <a:pt x="17560" y="6179"/>
                </a:lnTo>
                <a:lnTo>
                  <a:pt x="17438" y="6204"/>
                </a:lnTo>
                <a:lnTo>
                  <a:pt x="17341" y="6228"/>
                </a:lnTo>
                <a:lnTo>
                  <a:pt x="17243" y="6277"/>
                </a:lnTo>
                <a:lnTo>
                  <a:pt x="17145" y="6326"/>
                </a:lnTo>
                <a:lnTo>
                  <a:pt x="17048" y="6424"/>
                </a:lnTo>
                <a:lnTo>
                  <a:pt x="16974" y="6497"/>
                </a:lnTo>
                <a:lnTo>
                  <a:pt x="16925" y="6619"/>
                </a:lnTo>
                <a:lnTo>
                  <a:pt x="16852" y="6790"/>
                </a:lnTo>
                <a:lnTo>
                  <a:pt x="16803" y="6985"/>
                </a:lnTo>
                <a:lnTo>
                  <a:pt x="16803" y="7181"/>
                </a:lnTo>
                <a:lnTo>
                  <a:pt x="16828" y="7376"/>
                </a:lnTo>
                <a:lnTo>
                  <a:pt x="16706" y="7376"/>
                </a:lnTo>
                <a:lnTo>
                  <a:pt x="16584" y="7352"/>
                </a:lnTo>
                <a:lnTo>
                  <a:pt x="16559" y="7034"/>
                </a:lnTo>
                <a:lnTo>
                  <a:pt x="16535" y="6717"/>
                </a:lnTo>
                <a:lnTo>
                  <a:pt x="16486" y="6399"/>
                </a:lnTo>
                <a:lnTo>
                  <a:pt x="16413" y="6082"/>
                </a:lnTo>
                <a:lnTo>
                  <a:pt x="16315" y="5764"/>
                </a:lnTo>
                <a:lnTo>
                  <a:pt x="16217" y="5471"/>
                </a:lnTo>
                <a:lnTo>
                  <a:pt x="16095" y="5178"/>
                </a:lnTo>
                <a:lnTo>
                  <a:pt x="15949" y="4885"/>
                </a:lnTo>
                <a:lnTo>
                  <a:pt x="15802" y="4616"/>
                </a:lnTo>
                <a:lnTo>
                  <a:pt x="15631" y="4323"/>
                </a:lnTo>
                <a:lnTo>
                  <a:pt x="15436" y="4079"/>
                </a:lnTo>
                <a:lnTo>
                  <a:pt x="15240" y="3810"/>
                </a:lnTo>
                <a:lnTo>
                  <a:pt x="15020" y="3566"/>
                </a:lnTo>
                <a:lnTo>
                  <a:pt x="14801" y="3322"/>
                </a:lnTo>
                <a:lnTo>
                  <a:pt x="14556" y="3102"/>
                </a:lnTo>
                <a:lnTo>
                  <a:pt x="14312" y="2882"/>
                </a:lnTo>
                <a:lnTo>
                  <a:pt x="14044" y="2663"/>
                </a:lnTo>
                <a:lnTo>
                  <a:pt x="13750" y="2467"/>
                </a:lnTo>
                <a:lnTo>
                  <a:pt x="13457" y="2272"/>
                </a:lnTo>
                <a:lnTo>
                  <a:pt x="13164" y="2101"/>
                </a:lnTo>
                <a:lnTo>
                  <a:pt x="12847" y="1930"/>
                </a:lnTo>
                <a:lnTo>
                  <a:pt x="12529" y="1783"/>
                </a:lnTo>
                <a:lnTo>
                  <a:pt x="12212" y="1637"/>
                </a:lnTo>
                <a:lnTo>
                  <a:pt x="11870" y="1515"/>
                </a:lnTo>
                <a:lnTo>
                  <a:pt x="11528" y="1393"/>
                </a:lnTo>
                <a:lnTo>
                  <a:pt x="11162" y="1295"/>
                </a:lnTo>
                <a:lnTo>
                  <a:pt x="10795" y="1222"/>
                </a:lnTo>
                <a:lnTo>
                  <a:pt x="10429" y="1148"/>
                </a:lnTo>
                <a:lnTo>
                  <a:pt x="10063" y="1099"/>
                </a:lnTo>
                <a:lnTo>
                  <a:pt x="9672" y="1051"/>
                </a:lnTo>
                <a:lnTo>
                  <a:pt x="9281" y="1026"/>
                </a:lnTo>
                <a:lnTo>
                  <a:pt x="8353" y="1026"/>
                </a:lnTo>
                <a:lnTo>
                  <a:pt x="7816" y="1075"/>
                </a:lnTo>
                <a:lnTo>
                  <a:pt x="7278" y="1148"/>
                </a:lnTo>
                <a:lnTo>
                  <a:pt x="6765" y="1270"/>
                </a:lnTo>
                <a:lnTo>
                  <a:pt x="6619" y="1051"/>
                </a:lnTo>
                <a:lnTo>
                  <a:pt x="6472" y="880"/>
                </a:lnTo>
                <a:lnTo>
                  <a:pt x="6301" y="709"/>
                </a:lnTo>
                <a:lnTo>
                  <a:pt x="6155" y="562"/>
                </a:lnTo>
                <a:lnTo>
                  <a:pt x="5984" y="440"/>
                </a:lnTo>
                <a:lnTo>
                  <a:pt x="5837" y="342"/>
                </a:lnTo>
                <a:lnTo>
                  <a:pt x="5520" y="196"/>
                </a:lnTo>
                <a:lnTo>
                  <a:pt x="5251" y="98"/>
                </a:lnTo>
                <a:lnTo>
                  <a:pt x="5031" y="49"/>
                </a:lnTo>
                <a:lnTo>
                  <a:pt x="483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17" name="Shape 517"/>
          <p:cNvSpPr/>
          <p:nvPr/>
        </p:nvSpPr>
        <p:spPr>
          <a:xfrm>
            <a:off x="4515980" y="2602298"/>
            <a:ext cx="212719" cy="306196"/>
          </a:xfrm>
          <a:custGeom>
            <a:avLst/>
            <a:gdLst/>
            <a:ahLst/>
            <a:cxnLst/>
            <a:rect l="0" t="0" r="0" b="0"/>
            <a:pathLst>
              <a:path w="12896" h="18563" extrusionOk="0">
                <a:moveTo>
                  <a:pt x="6448" y="1564"/>
                </a:moveTo>
                <a:lnTo>
                  <a:pt x="6814" y="1588"/>
                </a:lnTo>
                <a:lnTo>
                  <a:pt x="7181" y="1637"/>
                </a:lnTo>
                <a:lnTo>
                  <a:pt x="7523" y="1735"/>
                </a:lnTo>
                <a:lnTo>
                  <a:pt x="7865" y="1857"/>
                </a:lnTo>
                <a:lnTo>
                  <a:pt x="8182" y="2003"/>
                </a:lnTo>
                <a:lnTo>
                  <a:pt x="8475" y="2199"/>
                </a:lnTo>
                <a:lnTo>
                  <a:pt x="8768" y="2394"/>
                </a:lnTo>
                <a:lnTo>
                  <a:pt x="9013" y="2638"/>
                </a:lnTo>
                <a:lnTo>
                  <a:pt x="9257" y="2883"/>
                </a:lnTo>
                <a:lnTo>
                  <a:pt x="9477" y="3176"/>
                </a:lnTo>
                <a:lnTo>
                  <a:pt x="9647" y="3469"/>
                </a:lnTo>
                <a:lnTo>
                  <a:pt x="9794" y="3786"/>
                </a:lnTo>
                <a:lnTo>
                  <a:pt x="9916" y="4128"/>
                </a:lnTo>
                <a:lnTo>
                  <a:pt x="10014" y="4470"/>
                </a:lnTo>
                <a:lnTo>
                  <a:pt x="10063" y="4836"/>
                </a:lnTo>
                <a:lnTo>
                  <a:pt x="10087" y="5203"/>
                </a:lnTo>
                <a:lnTo>
                  <a:pt x="10087" y="7547"/>
                </a:lnTo>
                <a:lnTo>
                  <a:pt x="2809" y="7547"/>
                </a:lnTo>
                <a:lnTo>
                  <a:pt x="2809" y="5203"/>
                </a:lnTo>
                <a:lnTo>
                  <a:pt x="2833" y="4836"/>
                </a:lnTo>
                <a:lnTo>
                  <a:pt x="2882" y="4470"/>
                </a:lnTo>
                <a:lnTo>
                  <a:pt x="2980" y="4128"/>
                </a:lnTo>
                <a:lnTo>
                  <a:pt x="3102" y="3786"/>
                </a:lnTo>
                <a:lnTo>
                  <a:pt x="3249" y="3469"/>
                </a:lnTo>
                <a:lnTo>
                  <a:pt x="3420" y="3176"/>
                </a:lnTo>
                <a:lnTo>
                  <a:pt x="3639" y="2883"/>
                </a:lnTo>
                <a:lnTo>
                  <a:pt x="3884" y="2638"/>
                </a:lnTo>
                <a:lnTo>
                  <a:pt x="4128" y="2394"/>
                </a:lnTo>
                <a:lnTo>
                  <a:pt x="4421" y="2199"/>
                </a:lnTo>
                <a:lnTo>
                  <a:pt x="4714" y="2003"/>
                </a:lnTo>
                <a:lnTo>
                  <a:pt x="5032" y="1857"/>
                </a:lnTo>
                <a:lnTo>
                  <a:pt x="5373" y="1735"/>
                </a:lnTo>
                <a:lnTo>
                  <a:pt x="5715" y="1637"/>
                </a:lnTo>
                <a:lnTo>
                  <a:pt x="6082" y="1588"/>
                </a:lnTo>
                <a:lnTo>
                  <a:pt x="6448" y="1564"/>
                </a:lnTo>
                <a:close/>
                <a:moveTo>
                  <a:pt x="6448" y="10991"/>
                </a:moveTo>
                <a:lnTo>
                  <a:pt x="6692" y="11015"/>
                </a:lnTo>
                <a:lnTo>
                  <a:pt x="6937" y="11089"/>
                </a:lnTo>
                <a:lnTo>
                  <a:pt x="7132" y="11211"/>
                </a:lnTo>
                <a:lnTo>
                  <a:pt x="7327" y="11357"/>
                </a:lnTo>
                <a:lnTo>
                  <a:pt x="7474" y="11528"/>
                </a:lnTo>
                <a:lnTo>
                  <a:pt x="7572" y="11748"/>
                </a:lnTo>
                <a:lnTo>
                  <a:pt x="7645" y="11968"/>
                </a:lnTo>
                <a:lnTo>
                  <a:pt x="7669" y="12212"/>
                </a:lnTo>
                <a:lnTo>
                  <a:pt x="7669" y="12383"/>
                </a:lnTo>
                <a:lnTo>
                  <a:pt x="7645" y="12530"/>
                </a:lnTo>
                <a:lnTo>
                  <a:pt x="7596" y="12701"/>
                </a:lnTo>
                <a:lnTo>
                  <a:pt x="7523" y="12823"/>
                </a:lnTo>
                <a:lnTo>
                  <a:pt x="7425" y="12969"/>
                </a:lnTo>
                <a:lnTo>
                  <a:pt x="7327" y="13067"/>
                </a:lnTo>
                <a:lnTo>
                  <a:pt x="7205" y="13189"/>
                </a:lnTo>
                <a:lnTo>
                  <a:pt x="7083" y="13262"/>
                </a:lnTo>
                <a:lnTo>
                  <a:pt x="7230" y="15094"/>
                </a:lnTo>
                <a:lnTo>
                  <a:pt x="5667" y="15094"/>
                </a:lnTo>
                <a:lnTo>
                  <a:pt x="5813" y="13262"/>
                </a:lnTo>
                <a:lnTo>
                  <a:pt x="5691" y="13189"/>
                </a:lnTo>
                <a:lnTo>
                  <a:pt x="5569" y="13067"/>
                </a:lnTo>
                <a:lnTo>
                  <a:pt x="5471" y="12969"/>
                </a:lnTo>
                <a:lnTo>
                  <a:pt x="5373" y="12823"/>
                </a:lnTo>
                <a:lnTo>
                  <a:pt x="5300" y="12701"/>
                </a:lnTo>
                <a:lnTo>
                  <a:pt x="5251" y="12530"/>
                </a:lnTo>
                <a:lnTo>
                  <a:pt x="5227" y="12383"/>
                </a:lnTo>
                <a:lnTo>
                  <a:pt x="5227" y="12212"/>
                </a:lnTo>
                <a:lnTo>
                  <a:pt x="5251" y="11968"/>
                </a:lnTo>
                <a:lnTo>
                  <a:pt x="5325" y="11748"/>
                </a:lnTo>
                <a:lnTo>
                  <a:pt x="5422" y="11528"/>
                </a:lnTo>
                <a:lnTo>
                  <a:pt x="5569" y="11357"/>
                </a:lnTo>
                <a:lnTo>
                  <a:pt x="5764" y="11211"/>
                </a:lnTo>
                <a:lnTo>
                  <a:pt x="5960" y="11089"/>
                </a:lnTo>
                <a:lnTo>
                  <a:pt x="6204" y="11015"/>
                </a:lnTo>
                <a:lnTo>
                  <a:pt x="6448" y="10991"/>
                </a:lnTo>
                <a:close/>
                <a:moveTo>
                  <a:pt x="6448" y="1"/>
                </a:moveTo>
                <a:lnTo>
                  <a:pt x="5911" y="25"/>
                </a:lnTo>
                <a:lnTo>
                  <a:pt x="5398" y="123"/>
                </a:lnTo>
                <a:lnTo>
                  <a:pt x="4909" y="245"/>
                </a:lnTo>
                <a:lnTo>
                  <a:pt x="4421" y="416"/>
                </a:lnTo>
                <a:lnTo>
                  <a:pt x="3981" y="636"/>
                </a:lnTo>
                <a:lnTo>
                  <a:pt x="3542" y="904"/>
                </a:lnTo>
                <a:lnTo>
                  <a:pt x="3151" y="1197"/>
                </a:lnTo>
                <a:lnTo>
                  <a:pt x="2760" y="1539"/>
                </a:lnTo>
                <a:lnTo>
                  <a:pt x="2443" y="1906"/>
                </a:lnTo>
                <a:lnTo>
                  <a:pt x="2125" y="2296"/>
                </a:lnTo>
                <a:lnTo>
                  <a:pt x="1881" y="2736"/>
                </a:lnTo>
                <a:lnTo>
                  <a:pt x="1661" y="3176"/>
                </a:lnTo>
                <a:lnTo>
                  <a:pt x="1466" y="3664"/>
                </a:lnTo>
                <a:lnTo>
                  <a:pt x="1344" y="4153"/>
                </a:lnTo>
                <a:lnTo>
                  <a:pt x="1270" y="4690"/>
                </a:lnTo>
                <a:lnTo>
                  <a:pt x="1246" y="5203"/>
                </a:lnTo>
                <a:lnTo>
                  <a:pt x="1246" y="7547"/>
                </a:lnTo>
                <a:lnTo>
                  <a:pt x="391" y="7547"/>
                </a:lnTo>
                <a:lnTo>
                  <a:pt x="293" y="7572"/>
                </a:lnTo>
                <a:lnTo>
                  <a:pt x="220" y="7621"/>
                </a:lnTo>
                <a:lnTo>
                  <a:pt x="147" y="7669"/>
                </a:lnTo>
                <a:lnTo>
                  <a:pt x="74" y="7743"/>
                </a:lnTo>
                <a:lnTo>
                  <a:pt x="49" y="7840"/>
                </a:lnTo>
                <a:lnTo>
                  <a:pt x="0" y="7914"/>
                </a:lnTo>
                <a:lnTo>
                  <a:pt x="0" y="8036"/>
                </a:lnTo>
                <a:lnTo>
                  <a:pt x="0" y="18074"/>
                </a:lnTo>
                <a:lnTo>
                  <a:pt x="0" y="18171"/>
                </a:lnTo>
                <a:lnTo>
                  <a:pt x="49" y="18269"/>
                </a:lnTo>
                <a:lnTo>
                  <a:pt x="74" y="18342"/>
                </a:lnTo>
                <a:lnTo>
                  <a:pt x="147" y="18416"/>
                </a:lnTo>
                <a:lnTo>
                  <a:pt x="220" y="18464"/>
                </a:lnTo>
                <a:lnTo>
                  <a:pt x="293" y="18513"/>
                </a:lnTo>
                <a:lnTo>
                  <a:pt x="391" y="18538"/>
                </a:lnTo>
                <a:lnTo>
                  <a:pt x="489" y="18562"/>
                </a:lnTo>
                <a:lnTo>
                  <a:pt x="12407" y="18562"/>
                </a:lnTo>
                <a:lnTo>
                  <a:pt x="12505" y="18538"/>
                </a:lnTo>
                <a:lnTo>
                  <a:pt x="12603" y="18513"/>
                </a:lnTo>
                <a:lnTo>
                  <a:pt x="12676" y="18464"/>
                </a:lnTo>
                <a:lnTo>
                  <a:pt x="12749" y="18416"/>
                </a:lnTo>
                <a:lnTo>
                  <a:pt x="12822" y="18342"/>
                </a:lnTo>
                <a:lnTo>
                  <a:pt x="12847" y="18269"/>
                </a:lnTo>
                <a:lnTo>
                  <a:pt x="12896" y="18171"/>
                </a:lnTo>
                <a:lnTo>
                  <a:pt x="12896" y="18074"/>
                </a:lnTo>
                <a:lnTo>
                  <a:pt x="12896" y="8036"/>
                </a:lnTo>
                <a:lnTo>
                  <a:pt x="12896" y="7914"/>
                </a:lnTo>
                <a:lnTo>
                  <a:pt x="12847" y="7840"/>
                </a:lnTo>
                <a:lnTo>
                  <a:pt x="12822" y="7743"/>
                </a:lnTo>
                <a:lnTo>
                  <a:pt x="12749" y="7669"/>
                </a:lnTo>
                <a:lnTo>
                  <a:pt x="12676" y="7621"/>
                </a:lnTo>
                <a:lnTo>
                  <a:pt x="12603" y="7572"/>
                </a:lnTo>
                <a:lnTo>
                  <a:pt x="12505" y="7547"/>
                </a:lnTo>
                <a:lnTo>
                  <a:pt x="11650" y="7547"/>
                </a:lnTo>
                <a:lnTo>
                  <a:pt x="11650" y="5203"/>
                </a:lnTo>
                <a:lnTo>
                  <a:pt x="11626" y="4690"/>
                </a:lnTo>
                <a:lnTo>
                  <a:pt x="11552" y="4153"/>
                </a:lnTo>
                <a:lnTo>
                  <a:pt x="11430" y="3664"/>
                </a:lnTo>
                <a:lnTo>
                  <a:pt x="11235" y="3176"/>
                </a:lnTo>
                <a:lnTo>
                  <a:pt x="11015" y="2736"/>
                </a:lnTo>
                <a:lnTo>
                  <a:pt x="10771" y="2296"/>
                </a:lnTo>
                <a:lnTo>
                  <a:pt x="10453" y="1906"/>
                </a:lnTo>
                <a:lnTo>
                  <a:pt x="10136" y="1539"/>
                </a:lnTo>
                <a:lnTo>
                  <a:pt x="9745" y="1197"/>
                </a:lnTo>
                <a:lnTo>
                  <a:pt x="9354" y="904"/>
                </a:lnTo>
                <a:lnTo>
                  <a:pt x="8939" y="636"/>
                </a:lnTo>
                <a:lnTo>
                  <a:pt x="8475" y="416"/>
                </a:lnTo>
                <a:lnTo>
                  <a:pt x="7987" y="245"/>
                </a:lnTo>
                <a:lnTo>
                  <a:pt x="7498" y="123"/>
                </a:lnTo>
                <a:lnTo>
                  <a:pt x="6985" y="25"/>
                </a:lnTo>
                <a:lnTo>
                  <a:pt x="644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518" name="Shape 518"/>
          <p:cNvGrpSpPr/>
          <p:nvPr/>
        </p:nvGrpSpPr>
        <p:grpSpPr>
          <a:xfrm>
            <a:off x="4962723" y="2611946"/>
            <a:ext cx="208694" cy="296530"/>
            <a:chOff x="6701050" y="2978375"/>
            <a:chExt cx="316300" cy="449425"/>
          </a:xfrm>
        </p:grpSpPr>
        <p:sp>
          <p:nvSpPr>
            <p:cNvPr id="519" name="Shape 519"/>
            <p:cNvSpPr/>
            <p:nvPr/>
          </p:nvSpPr>
          <p:spPr>
            <a:xfrm>
              <a:off x="6701050" y="2978375"/>
              <a:ext cx="316300" cy="78175"/>
            </a:xfrm>
            <a:custGeom>
              <a:avLst/>
              <a:gdLst/>
              <a:ahLst/>
              <a:cxnLst/>
              <a:rect l="0" t="0" r="0" b="0"/>
              <a:pathLst>
                <a:path w="12652" h="3127" extrusionOk="0">
                  <a:moveTo>
                    <a:pt x="7840" y="782"/>
                  </a:moveTo>
                  <a:lnTo>
                    <a:pt x="7865" y="807"/>
                  </a:lnTo>
                  <a:lnTo>
                    <a:pt x="7889" y="831"/>
                  </a:lnTo>
                  <a:lnTo>
                    <a:pt x="7889" y="880"/>
                  </a:lnTo>
                  <a:lnTo>
                    <a:pt x="7889" y="1417"/>
                  </a:lnTo>
                  <a:lnTo>
                    <a:pt x="4763" y="1417"/>
                  </a:lnTo>
                  <a:lnTo>
                    <a:pt x="4763" y="880"/>
                  </a:lnTo>
                  <a:lnTo>
                    <a:pt x="4763" y="831"/>
                  </a:lnTo>
                  <a:lnTo>
                    <a:pt x="4787" y="807"/>
                  </a:lnTo>
                  <a:lnTo>
                    <a:pt x="4812" y="782"/>
                  </a:lnTo>
                  <a:close/>
                  <a:moveTo>
                    <a:pt x="4861" y="1"/>
                  </a:moveTo>
                  <a:lnTo>
                    <a:pt x="4690" y="25"/>
                  </a:lnTo>
                  <a:lnTo>
                    <a:pt x="4519" y="74"/>
                  </a:lnTo>
                  <a:lnTo>
                    <a:pt x="4372" y="147"/>
                  </a:lnTo>
                  <a:lnTo>
                    <a:pt x="4250" y="269"/>
                  </a:lnTo>
                  <a:lnTo>
                    <a:pt x="4128" y="392"/>
                  </a:lnTo>
                  <a:lnTo>
                    <a:pt x="4055" y="538"/>
                  </a:lnTo>
                  <a:lnTo>
                    <a:pt x="4006" y="709"/>
                  </a:lnTo>
                  <a:lnTo>
                    <a:pt x="3982" y="880"/>
                  </a:lnTo>
                  <a:lnTo>
                    <a:pt x="3982" y="1417"/>
                  </a:lnTo>
                  <a:lnTo>
                    <a:pt x="391" y="1417"/>
                  </a:lnTo>
                  <a:lnTo>
                    <a:pt x="294" y="1466"/>
                  </a:lnTo>
                  <a:lnTo>
                    <a:pt x="220" y="1491"/>
                  </a:lnTo>
                  <a:lnTo>
                    <a:pt x="147" y="1564"/>
                  </a:lnTo>
                  <a:lnTo>
                    <a:pt x="74" y="1637"/>
                  </a:lnTo>
                  <a:lnTo>
                    <a:pt x="49" y="1710"/>
                  </a:lnTo>
                  <a:lnTo>
                    <a:pt x="1" y="1808"/>
                  </a:lnTo>
                  <a:lnTo>
                    <a:pt x="1" y="1906"/>
                  </a:lnTo>
                  <a:lnTo>
                    <a:pt x="1" y="3127"/>
                  </a:lnTo>
                  <a:lnTo>
                    <a:pt x="12652" y="3127"/>
                  </a:lnTo>
                  <a:lnTo>
                    <a:pt x="12652" y="1906"/>
                  </a:lnTo>
                  <a:lnTo>
                    <a:pt x="12652" y="1808"/>
                  </a:lnTo>
                  <a:lnTo>
                    <a:pt x="12603" y="1710"/>
                  </a:lnTo>
                  <a:lnTo>
                    <a:pt x="12578" y="1637"/>
                  </a:lnTo>
                  <a:lnTo>
                    <a:pt x="12505" y="1564"/>
                  </a:lnTo>
                  <a:lnTo>
                    <a:pt x="12432" y="1491"/>
                  </a:lnTo>
                  <a:lnTo>
                    <a:pt x="12359" y="1466"/>
                  </a:lnTo>
                  <a:lnTo>
                    <a:pt x="12261" y="1417"/>
                  </a:lnTo>
                  <a:lnTo>
                    <a:pt x="8671" y="1417"/>
                  </a:lnTo>
                  <a:lnTo>
                    <a:pt x="8671" y="880"/>
                  </a:lnTo>
                  <a:lnTo>
                    <a:pt x="8646" y="709"/>
                  </a:lnTo>
                  <a:lnTo>
                    <a:pt x="8597" y="538"/>
                  </a:lnTo>
                  <a:lnTo>
                    <a:pt x="8524" y="392"/>
                  </a:lnTo>
                  <a:lnTo>
                    <a:pt x="8402" y="269"/>
                  </a:lnTo>
                  <a:lnTo>
                    <a:pt x="8280" y="147"/>
                  </a:lnTo>
                  <a:lnTo>
                    <a:pt x="8133" y="74"/>
                  </a:lnTo>
                  <a:lnTo>
                    <a:pt x="7962" y="25"/>
                  </a:lnTo>
                  <a:lnTo>
                    <a:pt x="779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20" name="Shape 520"/>
            <p:cNvSpPr/>
            <p:nvPr/>
          </p:nvSpPr>
          <p:spPr>
            <a:xfrm>
              <a:off x="6713875" y="3068750"/>
              <a:ext cx="290650" cy="359050"/>
            </a:xfrm>
            <a:custGeom>
              <a:avLst/>
              <a:gdLst/>
              <a:ahLst/>
              <a:cxnLst/>
              <a:rect l="0" t="0" r="0" b="0"/>
              <a:pathLst>
                <a:path w="11626" h="14362" extrusionOk="0">
                  <a:moveTo>
                    <a:pt x="2614" y="1686"/>
                  </a:moveTo>
                  <a:lnTo>
                    <a:pt x="2711" y="1710"/>
                  </a:lnTo>
                  <a:lnTo>
                    <a:pt x="2785" y="1759"/>
                  </a:lnTo>
                  <a:lnTo>
                    <a:pt x="2834" y="1857"/>
                  </a:lnTo>
                  <a:lnTo>
                    <a:pt x="2858" y="1930"/>
                  </a:lnTo>
                  <a:lnTo>
                    <a:pt x="2858" y="12432"/>
                  </a:lnTo>
                  <a:lnTo>
                    <a:pt x="2834" y="12529"/>
                  </a:lnTo>
                  <a:lnTo>
                    <a:pt x="2785" y="12603"/>
                  </a:lnTo>
                  <a:lnTo>
                    <a:pt x="2711" y="12652"/>
                  </a:lnTo>
                  <a:lnTo>
                    <a:pt x="2614" y="12676"/>
                  </a:lnTo>
                  <a:lnTo>
                    <a:pt x="2516" y="12652"/>
                  </a:lnTo>
                  <a:lnTo>
                    <a:pt x="2443" y="12603"/>
                  </a:lnTo>
                  <a:lnTo>
                    <a:pt x="2394" y="12529"/>
                  </a:lnTo>
                  <a:lnTo>
                    <a:pt x="2369" y="12432"/>
                  </a:lnTo>
                  <a:lnTo>
                    <a:pt x="2369" y="1930"/>
                  </a:lnTo>
                  <a:lnTo>
                    <a:pt x="2394" y="1857"/>
                  </a:lnTo>
                  <a:lnTo>
                    <a:pt x="2443" y="1759"/>
                  </a:lnTo>
                  <a:lnTo>
                    <a:pt x="2516" y="1710"/>
                  </a:lnTo>
                  <a:lnTo>
                    <a:pt x="2614" y="1686"/>
                  </a:lnTo>
                  <a:close/>
                  <a:moveTo>
                    <a:pt x="5813" y="1686"/>
                  </a:moveTo>
                  <a:lnTo>
                    <a:pt x="5911" y="1710"/>
                  </a:lnTo>
                  <a:lnTo>
                    <a:pt x="5984" y="1759"/>
                  </a:lnTo>
                  <a:lnTo>
                    <a:pt x="6033" y="1857"/>
                  </a:lnTo>
                  <a:lnTo>
                    <a:pt x="6057" y="1930"/>
                  </a:lnTo>
                  <a:lnTo>
                    <a:pt x="6057" y="12432"/>
                  </a:lnTo>
                  <a:lnTo>
                    <a:pt x="6033" y="12529"/>
                  </a:lnTo>
                  <a:lnTo>
                    <a:pt x="5984" y="12603"/>
                  </a:lnTo>
                  <a:lnTo>
                    <a:pt x="5911" y="12652"/>
                  </a:lnTo>
                  <a:lnTo>
                    <a:pt x="5813" y="12676"/>
                  </a:lnTo>
                  <a:lnTo>
                    <a:pt x="5715" y="12652"/>
                  </a:lnTo>
                  <a:lnTo>
                    <a:pt x="5642" y="12603"/>
                  </a:lnTo>
                  <a:lnTo>
                    <a:pt x="5593" y="12529"/>
                  </a:lnTo>
                  <a:lnTo>
                    <a:pt x="5569" y="12432"/>
                  </a:lnTo>
                  <a:lnTo>
                    <a:pt x="5569" y="1930"/>
                  </a:lnTo>
                  <a:lnTo>
                    <a:pt x="5593" y="1857"/>
                  </a:lnTo>
                  <a:lnTo>
                    <a:pt x="5642" y="1759"/>
                  </a:lnTo>
                  <a:lnTo>
                    <a:pt x="5715" y="1710"/>
                  </a:lnTo>
                  <a:lnTo>
                    <a:pt x="5813" y="1686"/>
                  </a:lnTo>
                  <a:close/>
                  <a:moveTo>
                    <a:pt x="9013" y="1686"/>
                  </a:moveTo>
                  <a:lnTo>
                    <a:pt x="9110" y="1710"/>
                  </a:lnTo>
                  <a:lnTo>
                    <a:pt x="9183" y="1759"/>
                  </a:lnTo>
                  <a:lnTo>
                    <a:pt x="9232" y="1857"/>
                  </a:lnTo>
                  <a:lnTo>
                    <a:pt x="9257" y="1930"/>
                  </a:lnTo>
                  <a:lnTo>
                    <a:pt x="9257" y="12432"/>
                  </a:lnTo>
                  <a:lnTo>
                    <a:pt x="9232" y="12529"/>
                  </a:lnTo>
                  <a:lnTo>
                    <a:pt x="9183" y="12603"/>
                  </a:lnTo>
                  <a:lnTo>
                    <a:pt x="9110" y="12652"/>
                  </a:lnTo>
                  <a:lnTo>
                    <a:pt x="9013" y="12676"/>
                  </a:lnTo>
                  <a:lnTo>
                    <a:pt x="8915" y="12652"/>
                  </a:lnTo>
                  <a:lnTo>
                    <a:pt x="8842" y="12603"/>
                  </a:lnTo>
                  <a:lnTo>
                    <a:pt x="8793" y="12529"/>
                  </a:lnTo>
                  <a:lnTo>
                    <a:pt x="8768" y="12432"/>
                  </a:lnTo>
                  <a:lnTo>
                    <a:pt x="8768" y="1930"/>
                  </a:lnTo>
                  <a:lnTo>
                    <a:pt x="8793" y="1857"/>
                  </a:lnTo>
                  <a:lnTo>
                    <a:pt x="8842" y="1759"/>
                  </a:lnTo>
                  <a:lnTo>
                    <a:pt x="8915" y="1710"/>
                  </a:lnTo>
                  <a:lnTo>
                    <a:pt x="9013" y="1686"/>
                  </a:lnTo>
                  <a:close/>
                  <a:moveTo>
                    <a:pt x="0" y="0"/>
                  </a:moveTo>
                  <a:lnTo>
                    <a:pt x="0" y="13873"/>
                  </a:lnTo>
                  <a:lnTo>
                    <a:pt x="0" y="13970"/>
                  </a:lnTo>
                  <a:lnTo>
                    <a:pt x="49" y="14068"/>
                  </a:lnTo>
                  <a:lnTo>
                    <a:pt x="74" y="14141"/>
                  </a:lnTo>
                  <a:lnTo>
                    <a:pt x="147" y="14215"/>
                  </a:lnTo>
                  <a:lnTo>
                    <a:pt x="220" y="14263"/>
                  </a:lnTo>
                  <a:lnTo>
                    <a:pt x="294" y="14312"/>
                  </a:lnTo>
                  <a:lnTo>
                    <a:pt x="391" y="14337"/>
                  </a:lnTo>
                  <a:lnTo>
                    <a:pt x="489" y="14361"/>
                  </a:lnTo>
                  <a:lnTo>
                    <a:pt x="11137" y="14361"/>
                  </a:lnTo>
                  <a:lnTo>
                    <a:pt x="11235" y="14337"/>
                  </a:lnTo>
                  <a:lnTo>
                    <a:pt x="11333" y="14312"/>
                  </a:lnTo>
                  <a:lnTo>
                    <a:pt x="11406" y="14263"/>
                  </a:lnTo>
                  <a:lnTo>
                    <a:pt x="11479" y="14215"/>
                  </a:lnTo>
                  <a:lnTo>
                    <a:pt x="11553" y="14141"/>
                  </a:lnTo>
                  <a:lnTo>
                    <a:pt x="11577" y="14068"/>
                  </a:lnTo>
                  <a:lnTo>
                    <a:pt x="11626" y="13970"/>
                  </a:lnTo>
                  <a:lnTo>
                    <a:pt x="11626" y="13873"/>
                  </a:lnTo>
                  <a:lnTo>
                    <a:pt x="1162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21" name="Shape 521"/>
          <p:cNvGrpSpPr/>
          <p:nvPr/>
        </p:nvGrpSpPr>
        <p:grpSpPr>
          <a:xfrm>
            <a:off x="1360363" y="3100214"/>
            <a:ext cx="297338" cy="199836"/>
            <a:chOff x="1241275" y="3718400"/>
            <a:chExt cx="450650" cy="302875"/>
          </a:xfrm>
        </p:grpSpPr>
        <p:sp>
          <p:nvSpPr>
            <p:cNvPr id="522" name="Shape 522"/>
            <p:cNvSpPr/>
            <p:nvPr/>
          </p:nvSpPr>
          <p:spPr>
            <a:xfrm>
              <a:off x="1241275" y="3718400"/>
              <a:ext cx="450650" cy="302875"/>
            </a:xfrm>
            <a:custGeom>
              <a:avLst/>
              <a:gdLst/>
              <a:ahLst/>
              <a:cxnLst/>
              <a:rect l="0" t="0" r="0" b="0"/>
              <a:pathLst>
                <a:path w="18026" h="12115" extrusionOk="0">
                  <a:moveTo>
                    <a:pt x="17048" y="977"/>
                  </a:moveTo>
                  <a:lnTo>
                    <a:pt x="17048" y="3127"/>
                  </a:lnTo>
                  <a:lnTo>
                    <a:pt x="978" y="3127"/>
                  </a:lnTo>
                  <a:lnTo>
                    <a:pt x="978" y="977"/>
                  </a:lnTo>
                  <a:close/>
                  <a:moveTo>
                    <a:pt x="17048" y="5447"/>
                  </a:moveTo>
                  <a:lnTo>
                    <a:pt x="17048" y="11137"/>
                  </a:lnTo>
                  <a:lnTo>
                    <a:pt x="978" y="11137"/>
                  </a:lnTo>
                  <a:lnTo>
                    <a:pt x="978" y="5447"/>
                  </a:lnTo>
                  <a:close/>
                  <a:moveTo>
                    <a:pt x="978" y="1"/>
                  </a:moveTo>
                  <a:lnTo>
                    <a:pt x="782" y="25"/>
                  </a:lnTo>
                  <a:lnTo>
                    <a:pt x="587" y="74"/>
                  </a:lnTo>
                  <a:lnTo>
                    <a:pt x="416" y="172"/>
                  </a:lnTo>
                  <a:lnTo>
                    <a:pt x="294" y="294"/>
                  </a:lnTo>
                  <a:lnTo>
                    <a:pt x="172" y="440"/>
                  </a:lnTo>
                  <a:lnTo>
                    <a:pt x="74" y="611"/>
                  </a:lnTo>
                  <a:lnTo>
                    <a:pt x="25" y="782"/>
                  </a:lnTo>
                  <a:lnTo>
                    <a:pt x="1" y="977"/>
                  </a:lnTo>
                  <a:lnTo>
                    <a:pt x="1" y="11137"/>
                  </a:lnTo>
                  <a:lnTo>
                    <a:pt x="25" y="11333"/>
                  </a:lnTo>
                  <a:lnTo>
                    <a:pt x="74" y="11504"/>
                  </a:lnTo>
                  <a:lnTo>
                    <a:pt x="172" y="11675"/>
                  </a:lnTo>
                  <a:lnTo>
                    <a:pt x="294" y="11821"/>
                  </a:lnTo>
                  <a:lnTo>
                    <a:pt x="416" y="11943"/>
                  </a:lnTo>
                  <a:lnTo>
                    <a:pt x="587" y="12041"/>
                  </a:lnTo>
                  <a:lnTo>
                    <a:pt x="782" y="12090"/>
                  </a:lnTo>
                  <a:lnTo>
                    <a:pt x="978" y="12114"/>
                  </a:lnTo>
                  <a:lnTo>
                    <a:pt x="17048" y="12114"/>
                  </a:lnTo>
                  <a:lnTo>
                    <a:pt x="17243" y="12090"/>
                  </a:lnTo>
                  <a:lnTo>
                    <a:pt x="17439" y="12041"/>
                  </a:lnTo>
                  <a:lnTo>
                    <a:pt x="17610" y="11943"/>
                  </a:lnTo>
                  <a:lnTo>
                    <a:pt x="17732" y="11821"/>
                  </a:lnTo>
                  <a:lnTo>
                    <a:pt x="17854" y="11675"/>
                  </a:lnTo>
                  <a:lnTo>
                    <a:pt x="17952" y="11504"/>
                  </a:lnTo>
                  <a:lnTo>
                    <a:pt x="18001" y="11333"/>
                  </a:lnTo>
                  <a:lnTo>
                    <a:pt x="18025" y="11137"/>
                  </a:lnTo>
                  <a:lnTo>
                    <a:pt x="18025" y="977"/>
                  </a:lnTo>
                  <a:lnTo>
                    <a:pt x="18001" y="782"/>
                  </a:lnTo>
                  <a:lnTo>
                    <a:pt x="17952" y="611"/>
                  </a:lnTo>
                  <a:lnTo>
                    <a:pt x="17854" y="440"/>
                  </a:lnTo>
                  <a:lnTo>
                    <a:pt x="17732" y="294"/>
                  </a:lnTo>
                  <a:lnTo>
                    <a:pt x="17610" y="172"/>
                  </a:lnTo>
                  <a:lnTo>
                    <a:pt x="17439" y="74"/>
                  </a:lnTo>
                  <a:lnTo>
                    <a:pt x="17243" y="25"/>
                  </a:lnTo>
                  <a:lnTo>
                    <a:pt x="1704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23" name="Shape 523"/>
            <p:cNvSpPr/>
            <p:nvPr/>
          </p:nvSpPr>
          <p:spPr>
            <a:xfrm>
              <a:off x="1293175" y="3895475"/>
              <a:ext cx="174050" cy="12225"/>
            </a:xfrm>
            <a:custGeom>
              <a:avLst/>
              <a:gdLst/>
              <a:ahLst/>
              <a:cxnLst/>
              <a:rect l="0" t="0" r="0" b="0"/>
              <a:pathLst>
                <a:path w="6962" h="489" extrusionOk="0">
                  <a:moveTo>
                    <a:pt x="245" y="0"/>
                  </a:moveTo>
                  <a:lnTo>
                    <a:pt x="147" y="25"/>
                  </a:lnTo>
                  <a:lnTo>
                    <a:pt x="74" y="74"/>
                  </a:lnTo>
                  <a:lnTo>
                    <a:pt x="25" y="147"/>
                  </a:lnTo>
                  <a:lnTo>
                    <a:pt x="1" y="244"/>
                  </a:lnTo>
                  <a:lnTo>
                    <a:pt x="25" y="342"/>
                  </a:lnTo>
                  <a:lnTo>
                    <a:pt x="74" y="415"/>
                  </a:lnTo>
                  <a:lnTo>
                    <a:pt x="147" y="464"/>
                  </a:lnTo>
                  <a:lnTo>
                    <a:pt x="245" y="489"/>
                  </a:lnTo>
                  <a:lnTo>
                    <a:pt x="6717" y="489"/>
                  </a:lnTo>
                  <a:lnTo>
                    <a:pt x="6815" y="464"/>
                  </a:lnTo>
                  <a:lnTo>
                    <a:pt x="6888" y="415"/>
                  </a:lnTo>
                  <a:lnTo>
                    <a:pt x="6961" y="342"/>
                  </a:lnTo>
                  <a:lnTo>
                    <a:pt x="6961" y="244"/>
                  </a:lnTo>
                  <a:lnTo>
                    <a:pt x="6961" y="147"/>
                  </a:lnTo>
                  <a:lnTo>
                    <a:pt x="6888" y="74"/>
                  </a:lnTo>
                  <a:lnTo>
                    <a:pt x="6815" y="25"/>
                  </a:lnTo>
                  <a:lnTo>
                    <a:pt x="671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24" name="Shape 524"/>
            <p:cNvSpPr/>
            <p:nvPr/>
          </p:nvSpPr>
          <p:spPr>
            <a:xfrm>
              <a:off x="1293175" y="3935775"/>
              <a:ext cx="122750" cy="12225"/>
            </a:xfrm>
            <a:custGeom>
              <a:avLst/>
              <a:gdLst/>
              <a:ahLst/>
              <a:cxnLst/>
              <a:rect l="0" t="0" r="0" b="0"/>
              <a:pathLst>
                <a:path w="4910" h="489" extrusionOk="0">
                  <a:moveTo>
                    <a:pt x="245" y="0"/>
                  </a:moveTo>
                  <a:lnTo>
                    <a:pt x="147" y="25"/>
                  </a:lnTo>
                  <a:lnTo>
                    <a:pt x="74" y="73"/>
                  </a:lnTo>
                  <a:lnTo>
                    <a:pt x="25" y="147"/>
                  </a:lnTo>
                  <a:lnTo>
                    <a:pt x="1" y="244"/>
                  </a:lnTo>
                  <a:lnTo>
                    <a:pt x="25" y="342"/>
                  </a:lnTo>
                  <a:lnTo>
                    <a:pt x="74" y="415"/>
                  </a:lnTo>
                  <a:lnTo>
                    <a:pt x="147" y="464"/>
                  </a:lnTo>
                  <a:lnTo>
                    <a:pt x="245" y="489"/>
                  </a:lnTo>
                  <a:lnTo>
                    <a:pt x="4666" y="489"/>
                  </a:lnTo>
                  <a:lnTo>
                    <a:pt x="4763" y="464"/>
                  </a:lnTo>
                  <a:lnTo>
                    <a:pt x="4837" y="415"/>
                  </a:lnTo>
                  <a:lnTo>
                    <a:pt x="4885" y="342"/>
                  </a:lnTo>
                  <a:lnTo>
                    <a:pt x="4910" y="244"/>
                  </a:lnTo>
                  <a:lnTo>
                    <a:pt x="4885" y="147"/>
                  </a:lnTo>
                  <a:lnTo>
                    <a:pt x="4837" y="73"/>
                  </a:lnTo>
                  <a:lnTo>
                    <a:pt x="4763" y="25"/>
                  </a:lnTo>
                  <a:lnTo>
                    <a:pt x="466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25" name="Shape 525"/>
            <p:cNvSpPr/>
            <p:nvPr/>
          </p:nvSpPr>
          <p:spPr>
            <a:xfrm>
              <a:off x="1570375" y="3901575"/>
              <a:ext cx="62300" cy="40325"/>
            </a:xfrm>
            <a:custGeom>
              <a:avLst/>
              <a:gdLst/>
              <a:ahLst/>
              <a:cxnLst/>
              <a:rect l="0" t="0" r="0" b="0"/>
              <a:pathLst>
                <a:path w="2492" h="1613" extrusionOk="0">
                  <a:moveTo>
                    <a:pt x="392" y="0"/>
                  </a:moveTo>
                  <a:lnTo>
                    <a:pt x="294" y="25"/>
                  </a:lnTo>
                  <a:lnTo>
                    <a:pt x="221" y="74"/>
                  </a:lnTo>
                  <a:lnTo>
                    <a:pt x="147" y="147"/>
                  </a:lnTo>
                  <a:lnTo>
                    <a:pt x="99" y="220"/>
                  </a:lnTo>
                  <a:lnTo>
                    <a:pt x="50" y="294"/>
                  </a:lnTo>
                  <a:lnTo>
                    <a:pt x="25" y="391"/>
                  </a:lnTo>
                  <a:lnTo>
                    <a:pt x="1" y="489"/>
                  </a:lnTo>
                  <a:lnTo>
                    <a:pt x="1" y="1124"/>
                  </a:lnTo>
                  <a:lnTo>
                    <a:pt x="25" y="1222"/>
                  </a:lnTo>
                  <a:lnTo>
                    <a:pt x="50" y="1319"/>
                  </a:lnTo>
                  <a:lnTo>
                    <a:pt x="99" y="1393"/>
                  </a:lnTo>
                  <a:lnTo>
                    <a:pt x="147" y="1466"/>
                  </a:lnTo>
                  <a:lnTo>
                    <a:pt x="221" y="1515"/>
                  </a:lnTo>
                  <a:lnTo>
                    <a:pt x="294" y="1564"/>
                  </a:lnTo>
                  <a:lnTo>
                    <a:pt x="392" y="1588"/>
                  </a:lnTo>
                  <a:lnTo>
                    <a:pt x="489" y="1612"/>
                  </a:lnTo>
                  <a:lnTo>
                    <a:pt x="2004" y="1612"/>
                  </a:lnTo>
                  <a:lnTo>
                    <a:pt x="2101" y="1588"/>
                  </a:lnTo>
                  <a:lnTo>
                    <a:pt x="2199" y="1564"/>
                  </a:lnTo>
                  <a:lnTo>
                    <a:pt x="2272" y="1515"/>
                  </a:lnTo>
                  <a:lnTo>
                    <a:pt x="2345" y="1466"/>
                  </a:lnTo>
                  <a:lnTo>
                    <a:pt x="2394" y="1393"/>
                  </a:lnTo>
                  <a:lnTo>
                    <a:pt x="2443" y="1319"/>
                  </a:lnTo>
                  <a:lnTo>
                    <a:pt x="2492" y="1222"/>
                  </a:lnTo>
                  <a:lnTo>
                    <a:pt x="2492" y="1124"/>
                  </a:lnTo>
                  <a:lnTo>
                    <a:pt x="2492" y="489"/>
                  </a:lnTo>
                  <a:lnTo>
                    <a:pt x="2492" y="391"/>
                  </a:lnTo>
                  <a:lnTo>
                    <a:pt x="2443" y="294"/>
                  </a:lnTo>
                  <a:lnTo>
                    <a:pt x="2394" y="220"/>
                  </a:lnTo>
                  <a:lnTo>
                    <a:pt x="2345" y="147"/>
                  </a:lnTo>
                  <a:lnTo>
                    <a:pt x="2272" y="74"/>
                  </a:lnTo>
                  <a:lnTo>
                    <a:pt x="2199" y="25"/>
                  </a:lnTo>
                  <a:lnTo>
                    <a:pt x="210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26" name="Shape 526"/>
          <p:cNvGrpSpPr/>
          <p:nvPr/>
        </p:nvGrpSpPr>
        <p:grpSpPr>
          <a:xfrm>
            <a:off x="1809159" y="3084907"/>
            <a:ext cx="289256" cy="230847"/>
            <a:chOff x="1921475" y="3695200"/>
            <a:chExt cx="438400" cy="349875"/>
          </a:xfrm>
        </p:grpSpPr>
        <p:sp>
          <p:nvSpPr>
            <p:cNvPr id="527" name="Shape 527"/>
            <p:cNvSpPr/>
            <p:nvPr/>
          </p:nvSpPr>
          <p:spPr>
            <a:xfrm>
              <a:off x="2246900" y="3992550"/>
              <a:ext cx="52525" cy="52525"/>
            </a:xfrm>
            <a:custGeom>
              <a:avLst/>
              <a:gdLst/>
              <a:ahLst/>
              <a:cxnLst/>
              <a:rect l="0" t="0" r="0" b="0"/>
              <a:pathLst>
                <a:path w="2101"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3" y="1783"/>
                  </a:lnTo>
                  <a:lnTo>
                    <a:pt x="1930" y="1637"/>
                  </a:lnTo>
                  <a:lnTo>
                    <a:pt x="2028" y="1441"/>
                  </a:lnTo>
                  <a:lnTo>
                    <a:pt x="2077" y="1246"/>
                  </a:lnTo>
                  <a:lnTo>
                    <a:pt x="2101" y="1051"/>
                  </a:lnTo>
                  <a:lnTo>
                    <a:pt x="2077" y="831"/>
                  </a:lnTo>
                  <a:lnTo>
                    <a:pt x="2028" y="636"/>
                  </a:lnTo>
                  <a:lnTo>
                    <a:pt x="1930" y="440"/>
                  </a:lnTo>
                  <a:lnTo>
                    <a:pt x="1783" y="294"/>
                  </a:lnTo>
                  <a:lnTo>
                    <a:pt x="1637" y="171"/>
                  </a:lnTo>
                  <a:lnTo>
                    <a:pt x="1466" y="74"/>
                  </a:lnTo>
                  <a:lnTo>
                    <a:pt x="127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28" name="Shape 528"/>
            <p:cNvSpPr/>
            <p:nvPr/>
          </p:nvSpPr>
          <p:spPr>
            <a:xfrm>
              <a:off x="2033800" y="3992550"/>
              <a:ext cx="52550" cy="52525"/>
            </a:xfrm>
            <a:custGeom>
              <a:avLst/>
              <a:gdLst/>
              <a:ahLst/>
              <a:cxnLst/>
              <a:rect l="0" t="0" r="0" b="0"/>
              <a:pathLst>
                <a:path w="2102"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4" y="1783"/>
                  </a:lnTo>
                  <a:lnTo>
                    <a:pt x="1930" y="1637"/>
                  </a:lnTo>
                  <a:lnTo>
                    <a:pt x="2028" y="1441"/>
                  </a:lnTo>
                  <a:lnTo>
                    <a:pt x="2077" y="1246"/>
                  </a:lnTo>
                  <a:lnTo>
                    <a:pt x="2101" y="1051"/>
                  </a:lnTo>
                  <a:lnTo>
                    <a:pt x="2077" y="831"/>
                  </a:lnTo>
                  <a:lnTo>
                    <a:pt x="2028" y="636"/>
                  </a:lnTo>
                  <a:lnTo>
                    <a:pt x="1930" y="440"/>
                  </a:lnTo>
                  <a:lnTo>
                    <a:pt x="1784" y="294"/>
                  </a:lnTo>
                  <a:lnTo>
                    <a:pt x="1637" y="171"/>
                  </a:lnTo>
                  <a:lnTo>
                    <a:pt x="1466" y="74"/>
                  </a:lnTo>
                  <a:lnTo>
                    <a:pt x="127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29" name="Shape 529"/>
            <p:cNvSpPr/>
            <p:nvPr/>
          </p:nvSpPr>
          <p:spPr>
            <a:xfrm>
              <a:off x="1921475" y="3695200"/>
              <a:ext cx="438400" cy="297975"/>
            </a:xfrm>
            <a:custGeom>
              <a:avLst/>
              <a:gdLst/>
              <a:ahLst/>
              <a:cxnLst/>
              <a:rect l="0" t="0" r="0" b="0"/>
              <a:pathLst>
                <a:path w="17536" h="11919" extrusionOk="0">
                  <a:moveTo>
                    <a:pt x="15729" y="3371"/>
                  </a:moveTo>
                  <a:lnTo>
                    <a:pt x="15826" y="3395"/>
                  </a:lnTo>
                  <a:lnTo>
                    <a:pt x="15899" y="3444"/>
                  </a:lnTo>
                  <a:lnTo>
                    <a:pt x="15948" y="3517"/>
                  </a:lnTo>
                  <a:lnTo>
                    <a:pt x="15973" y="3615"/>
                  </a:lnTo>
                  <a:lnTo>
                    <a:pt x="15948" y="3713"/>
                  </a:lnTo>
                  <a:lnTo>
                    <a:pt x="13994" y="8060"/>
                  </a:lnTo>
                  <a:lnTo>
                    <a:pt x="13946" y="8133"/>
                  </a:lnTo>
                  <a:lnTo>
                    <a:pt x="13897" y="8158"/>
                  </a:lnTo>
                  <a:lnTo>
                    <a:pt x="13848" y="8207"/>
                  </a:lnTo>
                  <a:lnTo>
                    <a:pt x="13775" y="8207"/>
                  </a:lnTo>
                  <a:lnTo>
                    <a:pt x="13677" y="8182"/>
                  </a:lnTo>
                  <a:lnTo>
                    <a:pt x="13604" y="8133"/>
                  </a:lnTo>
                  <a:lnTo>
                    <a:pt x="13555" y="8036"/>
                  </a:lnTo>
                  <a:lnTo>
                    <a:pt x="13530" y="7962"/>
                  </a:lnTo>
                  <a:lnTo>
                    <a:pt x="13555" y="7865"/>
                  </a:lnTo>
                  <a:lnTo>
                    <a:pt x="15509" y="3517"/>
                  </a:lnTo>
                  <a:lnTo>
                    <a:pt x="15558" y="3420"/>
                  </a:lnTo>
                  <a:lnTo>
                    <a:pt x="15631" y="3371"/>
                  </a:lnTo>
                  <a:close/>
                  <a:moveTo>
                    <a:pt x="13628" y="3273"/>
                  </a:moveTo>
                  <a:lnTo>
                    <a:pt x="13726" y="3298"/>
                  </a:lnTo>
                  <a:lnTo>
                    <a:pt x="13824" y="3322"/>
                  </a:lnTo>
                  <a:lnTo>
                    <a:pt x="13872" y="3395"/>
                  </a:lnTo>
                  <a:lnTo>
                    <a:pt x="13897" y="3493"/>
                  </a:lnTo>
                  <a:lnTo>
                    <a:pt x="13897" y="3591"/>
                  </a:lnTo>
                  <a:lnTo>
                    <a:pt x="12602" y="8158"/>
                  </a:lnTo>
                  <a:lnTo>
                    <a:pt x="12578" y="8231"/>
                  </a:lnTo>
                  <a:lnTo>
                    <a:pt x="12505" y="8304"/>
                  </a:lnTo>
                  <a:lnTo>
                    <a:pt x="12456" y="8329"/>
                  </a:lnTo>
                  <a:lnTo>
                    <a:pt x="12358" y="8353"/>
                  </a:lnTo>
                  <a:lnTo>
                    <a:pt x="12309" y="8329"/>
                  </a:lnTo>
                  <a:lnTo>
                    <a:pt x="12212" y="8304"/>
                  </a:lnTo>
                  <a:lnTo>
                    <a:pt x="12163" y="8231"/>
                  </a:lnTo>
                  <a:lnTo>
                    <a:pt x="12138" y="8133"/>
                  </a:lnTo>
                  <a:lnTo>
                    <a:pt x="12138" y="8036"/>
                  </a:lnTo>
                  <a:lnTo>
                    <a:pt x="13433" y="3469"/>
                  </a:lnTo>
                  <a:lnTo>
                    <a:pt x="13482" y="3371"/>
                  </a:lnTo>
                  <a:lnTo>
                    <a:pt x="13530" y="3298"/>
                  </a:lnTo>
                  <a:lnTo>
                    <a:pt x="13628" y="3273"/>
                  </a:lnTo>
                  <a:close/>
                  <a:moveTo>
                    <a:pt x="11625" y="3200"/>
                  </a:moveTo>
                  <a:lnTo>
                    <a:pt x="11723" y="3224"/>
                  </a:lnTo>
                  <a:lnTo>
                    <a:pt x="11796" y="3298"/>
                  </a:lnTo>
                  <a:lnTo>
                    <a:pt x="11821" y="3371"/>
                  </a:lnTo>
                  <a:lnTo>
                    <a:pt x="11845" y="3469"/>
                  </a:lnTo>
                  <a:lnTo>
                    <a:pt x="11210" y="8280"/>
                  </a:lnTo>
                  <a:lnTo>
                    <a:pt x="11186" y="8353"/>
                  </a:lnTo>
                  <a:lnTo>
                    <a:pt x="11137" y="8426"/>
                  </a:lnTo>
                  <a:lnTo>
                    <a:pt x="11064" y="8475"/>
                  </a:lnTo>
                  <a:lnTo>
                    <a:pt x="10966" y="8500"/>
                  </a:lnTo>
                  <a:lnTo>
                    <a:pt x="10942" y="8500"/>
                  </a:lnTo>
                  <a:lnTo>
                    <a:pt x="10844" y="8451"/>
                  </a:lnTo>
                  <a:lnTo>
                    <a:pt x="10771" y="8402"/>
                  </a:lnTo>
                  <a:lnTo>
                    <a:pt x="10722" y="8304"/>
                  </a:lnTo>
                  <a:lnTo>
                    <a:pt x="10722" y="8207"/>
                  </a:lnTo>
                  <a:lnTo>
                    <a:pt x="11357" y="3420"/>
                  </a:lnTo>
                  <a:lnTo>
                    <a:pt x="11381" y="3322"/>
                  </a:lnTo>
                  <a:lnTo>
                    <a:pt x="11454" y="3249"/>
                  </a:lnTo>
                  <a:lnTo>
                    <a:pt x="11528" y="3200"/>
                  </a:lnTo>
                  <a:close/>
                  <a:moveTo>
                    <a:pt x="9525" y="3102"/>
                  </a:moveTo>
                  <a:lnTo>
                    <a:pt x="9623" y="3127"/>
                  </a:lnTo>
                  <a:lnTo>
                    <a:pt x="9696" y="3175"/>
                  </a:lnTo>
                  <a:lnTo>
                    <a:pt x="9745" y="3249"/>
                  </a:lnTo>
                  <a:lnTo>
                    <a:pt x="9769" y="3346"/>
                  </a:lnTo>
                  <a:lnTo>
                    <a:pt x="9818" y="8378"/>
                  </a:lnTo>
                  <a:lnTo>
                    <a:pt x="9794" y="8475"/>
                  </a:lnTo>
                  <a:lnTo>
                    <a:pt x="9745" y="8573"/>
                  </a:lnTo>
                  <a:lnTo>
                    <a:pt x="9672" y="8622"/>
                  </a:lnTo>
                  <a:lnTo>
                    <a:pt x="9574" y="8646"/>
                  </a:lnTo>
                  <a:lnTo>
                    <a:pt x="9476" y="8622"/>
                  </a:lnTo>
                  <a:lnTo>
                    <a:pt x="9403" y="8573"/>
                  </a:lnTo>
                  <a:lnTo>
                    <a:pt x="9354" y="8475"/>
                  </a:lnTo>
                  <a:lnTo>
                    <a:pt x="9330" y="8402"/>
                  </a:lnTo>
                  <a:lnTo>
                    <a:pt x="9281" y="3346"/>
                  </a:lnTo>
                  <a:lnTo>
                    <a:pt x="9305" y="3273"/>
                  </a:lnTo>
                  <a:lnTo>
                    <a:pt x="9354" y="3175"/>
                  </a:lnTo>
                  <a:lnTo>
                    <a:pt x="9427" y="3127"/>
                  </a:lnTo>
                  <a:lnTo>
                    <a:pt x="9525" y="3102"/>
                  </a:lnTo>
                  <a:close/>
                  <a:moveTo>
                    <a:pt x="7522" y="3029"/>
                  </a:moveTo>
                  <a:lnTo>
                    <a:pt x="7620" y="3078"/>
                  </a:lnTo>
                  <a:lnTo>
                    <a:pt x="7669" y="3151"/>
                  </a:lnTo>
                  <a:lnTo>
                    <a:pt x="7693" y="3249"/>
                  </a:lnTo>
                  <a:lnTo>
                    <a:pt x="8402" y="8500"/>
                  </a:lnTo>
                  <a:lnTo>
                    <a:pt x="8402" y="8597"/>
                  </a:lnTo>
                  <a:lnTo>
                    <a:pt x="8353" y="8671"/>
                  </a:lnTo>
                  <a:lnTo>
                    <a:pt x="8279" y="8744"/>
                  </a:lnTo>
                  <a:lnTo>
                    <a:pt x="8206" y="8768"/>
                  </a:lnTo>
                  <a:lnTo>
                    <a:pt x="8084" y="8768"/>
                  </a:lnTo>
                  <a:lnTo>
                    <a:pt x="8011" y="8720"/>
                  </a:lnTo>
                  <a:lnTo>
                    <a:pt x="7962" y="8646"/>
                  </a:lnTo>
                  <a:lnTo>
                    <a:pt x="7913" y="8573"/>
                  </a:lnTo>
                  <a:lnTo>
                    <a:pt x="7229" y="3298"/>
                  </a:lnTo>
                  <a:lnTo>
                    <a:pt x="7229" y="3200"/>
                  </a:lnTo>
                  <a:lnTo>
                    <a:pt x="7278" y="3127"/>
                  </a:lnTo>
                  <a:lnTo>
                    <a:pt x="7327" y="3053"/>
                  </a:lnTo>
                  <a:lnTo>
                    <a:pt x="7425" y="3029"/>
                  </a:lnTo>
                  <a:close/>
                  <a:moveTo>
                    <a:pt x="5446" y="2956"/>
                  </a:moveTo>
                  <a:lnTo>
                    <a:pt x="5520" y="2980"/>
                  </a:lnTo>
                  <a:lnTo>
                    <a:pt x="5593" y="3053"/>
                  </a:lnTo>
                  <a:lnTo>
                    <a:pt x="5642" y="3127"/>
                  </a:lnTo>
                  <a:lnTo>
                    <a:pt x="7009" y="8622"/>
                  </a:lnTo>
                  <a:lnTo>
                    <a:pt x="7009" y="8720"/>
                  </a:lnTo>
                  <a:lnTo>
                    <a:pt x="6985" y="8793"/>
                  </a:lnTo>
                  <a:lnTo>
                    <a:pt x="6912" y="8866"/>
                  </a:lnTo>
                  <a:lnTo>
                    <a:pt x="6814" y="8915"/>
                  </a:lnTo>
                  <a:lnTo>
                    <a:pt x="6692" y="8915"/>
                  </a:lnTo>
                  <a:lnTo>
                    <a:pt x="6619" y="8866"/>
                  </a:lnTo>
                  <a:lnTo>
                    <a:pt x="6570" y="8817"/>
                  </a:lnTo>
                  <a:lnTo>
                    <a:pt x="6521" y="8744"/>
                  </a:lnTo>
                  <a:lnTo>
                    <a:pt x="5153" y="3249"/>
                  </a:lnTo>
                  <a:lnTo>
                    <a:pt x="5153" y="3151"/>
                  </a:lnTo>
                  <a:lnTo>
                    <a:pt x="5178" y="3053"/>
                  </a:lnTo>
                  <a:lnTo>
                    <a:pt x="5251" y="3005"/>
                  </a:lnTo>
                  <a:lnTo>
                    <a:pt x="5349" y="2956"/>
                  </a:lnTo>
                  <a:close/>
                  <a:moveTo>
                    <a:pt x="391" y="0"/>
                  </a:moveTo>
                  <a:lnTo>
                    <a:pt x="293" y="25"/>
                  </a:lnTo>
                  <a:lnTo>
                    <a:pt x="220" y="74"/>
                  </a:lnTo>
                  <a:lnTo>
                    <a:pt x="147" y="123"/>
                  </a:lnTo>
                  <a:lnTo>
                    <a:pt x="73" y="196"/>
                  </a:lnTo>
                  <a:lnTo>
                    <a:pt x="25" y="294"/>
                  </a:lnTo>
                  <a:lnTo>
                    <a:pt x="0" y="367"/>
                  </a:lnTo>
                  <a:lnTo>
                    <a:pt x="0" y="489"/>
                  </a:lnTo>
                  <a:lnTo>
                    <a:pt x="0" y="587"/>
                  </a:lnTo>
                  <a:lnTo>
                    <a:pt x="25" y="660"/>
                  </a:lnTo>
                  <a:lnTo>
                    <a:pt x="73" y="758"/>
                  </a:lnTo>
                  <a:lnTo>
                    <a:pt x="147" y="831"/>
                  </a:lnTo>
                  <a:lnTo>
                    <a:pt x="220" y="880"/>
                  </a:lnTo>
                  <a:lnTo>
                    <a:pt x="293" y="929"/>
                  </a:lnTo>
                  <a:lnTo>
                    <a:pt x="391" y="953"/>
                  </a:lnTo>
                  <a:lnTo>
                    <a:pt x="489" y="977"/>
                  </a:lnTo>
                  <a:lnTo>
                    <a:pt x="3346" y="977"/>
                  </a:lnTo>
                  <a:lnTo>
                    <a:pt x="5300" y="9281"/>
                  </a:lnTo>
                  <a:lnTo>
                    <a:pt x="4518" y="11235"/>
                  </a:lnTo>
                  <a:lnTo>
                    <a:pt x="4494" y="11357"/>
                  </a:lnTo>
                  <a:lnTo>
                    <a:pt x="4494" y="11479"/>
                  </a:lnTo>
                  <a:lnTo>
                    <a:pt x="4518" y="11577"/>
                  </a:lnTo>
                  <a:lnTo>
                    <a:pt x="4567" y="11699"/>
                  </a:lnTo>
                  <a:lnTo>
                    <a:pt x="4592" y="11724"/>
                  </a:lnTo>
                  <a:lnTo>
                    <a:pt x="4811" y="11577"/>
                  </a:lnTo>
                  <a:lnTo>
                    <a:pt x="5031" y="11479"/>
                  </a:lnTo>
                  <a:lnTo>
                    <a:pt x="5275" y="11406"/>
                  </a:lnTo>
                  <a:lnTo>
                    <a:pt x="5715" y="11406"/>
                  </a:lnTo>
                  <a:lnTo>
                    <a:pt x="5886" y="11430"/>
                  </a:lnTo>
                  <a:lnTo>
                    <a:pt x="6033" y="11479"/>
                  </a:lnTo>
                  <a:lnTo>
                    <a:pt x="6179" y="11528"/>
                  </a:lnTo>
                  <a:lnTo>
                    <a:pt x="6326" y="11601"/>
                  </a:lnTo>
                  <a:lnTo>
                    <a:pt x="6448" y="11699"/>
                  </a:lnTo>
                  <a:lnTo>
                    <a:pt x="6570" y="11797"/>
                  </a:lnTo>
                  <a:lnTo>
                    <a:pt x="6692" y="11919"/>
                  </a:lnTo>
                  <a:lnTo>
                    <a:pt x="12920" y="11919"/>
                  </a:lnTo>
                  <a:lnTo>
                    <a:pt x="13042" y="11797"/>
                  </a:lnTo>
                  <a:lnTo>
                    <a:pt x="13164" y="11699"/>
                  </a:lnTo>
                  <a:lnTo>
                    <a:pt x="13286" y="11601"/>
                  </a:lnTo>
                  <a:lnTo>
                    <a:pt x="13433" y="11528"/>
                  </a:lnTo>
                  <a:lnTo>
                    <a:pt x="13579" y="11479"/>
                  </a:lnTo>
                  <a:lnTo>
                    <a:pt x="13726" y="11430"/>
                  </a:lnTo>
                  <a:lnTo>
                    <a:pt x="13897" y="11406"/>
                  </a:lnTo>
                  <a:lnTo>
                    <a:pt x="14312" y="11406"/>
                  </a:lnTo>
                  <a:lnTo>
                    <a:pt x="14556" y="11479"/>
                  </a:lnTo>
                  <a:lnTo>
                    <a:pt x="14776" y="11553"/>
                  </a:lnTo>
                  <a:lnTo>
                    <a:pt x="14971" y="11699"/>
                  </a:lnTo>
                  <a:lnTo>
                    <a:pt x="15020" y="11553"/>
                  </a:lnTo>
                  <a:lnTo>
                    <a:pt x="15045" y="11430"/>
                  </a:lnTo>
                  <a:lnTo>
                    <a:pt x="15045" y="11308"/>
                  </a:lnTo>
                  <a:lnTo>
                    <a:pt x="15020" y="11235"/>
                  </a:lnTo>
                  <a:lnTo>
                    <a:pt x="14971" y="11137"/>
                  </a:lnTo>
                  <a:lnTo>
                    <a:pt x="14898" y="11064"/>
                  </a:lnTo>
                  <a:lnTo>
                    <a:pt x="14825" y="11015"/>
                  </a:lnTo>
                  <a:lnTo>
                    <a:pt x="14752" y="10966"/>
                  </a:lnTo>
                  <a:lnTo>
                    <a:pt x="14654" y="10942"/>
                  </a:lnTo>
                  <a:lnTo>
                    <a:pt x="5691" y="10942"/>
                  </a:lnTo>
                  <a:lnTo>
                    <a:pt x="6106" y="9916"/>
                  </a:lnTo>
                  <a:lnTo>
                    <a:pt x="6252" y="9941"/>
                  </a:lnTo>
                  <a:lnTo>
                    <a:pt x="6423" y="9941"/>
                  </a:lnTo>
                  <a:lnTo>
                    <a:pt x="13848" y="9257"/>
                  </a:lnTo>
                  <a:lnTo>
                    <a:pt x="14019" y="9232"/>
                  </a:lnTo>
                  <a:lnTo>
                    <a:pt x="14190" y="9159"/>
                  </a:lnTo>
                  <a:lnTo>
                    <a:pt x="14336" y="9086"/>
                  </a:lnTo>
                  <a:lnTo>
                    <a:pt x="14507" y="8988"/>
                  </a:lnTo>
                  <a:lnTo>
                    <a:pt x="14654" y="8890"/>
                  </a:lnTo>
                  <a:lnTo>
                    <a:pt x="14776" y="8768"/>
                  </a:lnTo>
                  <a:lnTo>
                    <a:pt x="14874" y="8622"/>
                  </a:lnTo>
                  <a:lnTo>
                    <a:pt x="14971" y="8475"/>
                  </a:lnTo>
                  <a:lnTo>
                    <a:pt x="17463" y="3151"/>
                  </a:lnTo>
                  <a:lnTo>
                    <a:pt x="17511" y="3005"/>
                  </a:lnTo>
                  <a:lnTo>
                    <a:pt x="17536" y="2882"/>
                  </a:lnTo>
                  <a:lnTo>
                    <a:pt x="17511" y="2760"/>
                  </a:lnTo>
                  <a:lnTo>
                    <a:pt x="17487" y="2638"/>
                  </a:lnTo>
                  <a:lnTo>
                    <a:pt x="17414" y="2565"/>
                  </a:lnTo>
                  <a:lnTo>
                    <a:pt x="17292" y="2492"/>
                  </a:lnTo>
                  <a:lnTo>
                    <a:pt x="17169" y="2443"/>
                  </a:lnTo>
                  <a:lnTo>
                    <a:pt x="17023" y="2418"/>
                  </a:lnTo>
                  <a:lnTo>
                    <a:pt x="4592" y="2003"/>
                  </a:lnTo>
                  <a:lnTo>
                    <a:pt x="4225" y="367"/>
                  </a:lnTo>
                  <a:lnTo>
                    <a:pt x="4152" y="220"/>
                  </a:lnTo>
                  <a:lnTo>
                    <a:pt x="4054" y="98"/>
                  </a:lnTo>
                  <a:lnTo>
                    <a:pt x="3908" y="25"/>
                  </a:lnTo>
                  <a:lnTo>
                    <a:pt x="373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30" name="Shape 530"/>
          <p:cNvGrpSpPr/>
          <p:nvPr/>
        </p:nvGrpSpPr>
        <p:grpSpPr>
          <a:xfrm>
            <a:off x="2256735" y="3081278"/>
            <a:ext cx="283615" cy="237709"/>
            <a:chOff x="2599825" y="3689700"/>
            <a:chExt cx="429850" cy="360275"/>
          </a:xfrm>
        </p:grpSpPr>
        <p:sp>
          <p:nvSpPr>
            <p:cNvPr id="531" name="Shape 531"/>
            <p:cNvSpPr/>
            <p:nvPr/>
          </p:nvSpPr>
          <p:spPr>
            <a:xfrm>
              <a:off x="2599825" y="3689700"/>
              <a:ext cx="429850" cy="169150"/>
            </a:xfrm>
            <a:custGeom>
              <a:avLst/>
              <a:gdLst/>
              <a:ahLst/>
              <a:cxnLst/>
              <a:rect l="0" t="0" r="0" b="0"/>
              <a:pathLst>
                <a:path w="17194" h="6766" extrusionOk="0">
                  <a:moveTo>
                    <a:pt x="10160" y="978"/>
                  </a:moveTo>
                  <a:lnTo>
                    <a:pt x="10258" y="1002"/>
                  </a:lnTo>
                  <a:lnTo>
                    <a:pt x="10355" y="1026"/>
                  </a:lnTo>
                  <a:lnTo>
                    <a:pt x="10429" y="1075"/>
                  </a:lnTo>
                  <a:lnTo>
                    <a:pt x="10502" y="1124"/>
                  </a:lnTo>
                  <a:lnTo>
                    <a:pt x="10575" y="1197"/>
                  </a:lnTo>
                  <a:lnTo>
                    <a:pt x="10600" y="1295"/>
                  </a:lnTo>
                  <a:lnTo>
                    <a:pt x="10649" y="1368"/>
                  </a:lnTo>
                  <a:lnTo>
                    <a:pt x="10649" y="1466"/>
                  </a:lnTo>
                  <a:lnTo>
                    <a:pt x="10649" y="1881"/>
                  </a:lnTo>
                  <a:lnTo>
                    <a:pt x="6545" y="1881"/>
                  </a:lnTo>
                  <a:lnTo>
                    <a:pt x="6545" y="1466"/>
                  </a:lnTo>
                  <a:lnTo>
                    <a:pt x="6545" y="1368"/>
                  </a:lnTo>
                  <a:lnTo>
                    <a:pt x="6594" y="1295"/>
                  </a:lnTo>
                  <a:lnTo>
                    <a:pt x="6619" y="1197"/>
                  </a:lnTo>
                  <a:lnTo>
                    <a:pt x="6692" y="1124"/>
                  </a:lnTo>
                  <a:lnTo>
                    <a:pt x="6765" y="1075"/>
                  </a:lnTo>
                  <a:lnTo>
                    <a:pt x="6839" y="1026"/>
                  </a:lnTo>
                  <a:lnTo>
                    <a:pt x="6936" y="1002"/>
                  </a:lnTo>
                  <a:lnTo>
                    <a:pt x="7034" y="978"/>
                  </a:lnTo>
                  <a:close/>
                  <a:moveTo>
                    <a:pt x="7034" y="1"/>
                  </a:moveTo>
                  <a:lnTo>
                    <a:pt x="6887" y="25"/>
                  </a:lnTo>
                  <a:lnTo>
                    <a:pt x="6741" y="50"/>
                  </a:lnTo>
                  <a:lnTo>
                    <a:pt x="6472" y="123"/>
                  </a:lnTo>
                  <a:lnTo>
                    <a:pt x="6204" y="269"/>
                  </a:lnTo>
                  <a:lnTo>
                    <a:pt x="6008" y="440"/>
                  </a:lnTo>
                  <a:lnTo>
                    <a:pt x="5813" y="660"/>
                  </a:lnTo>
                  <a:lnTo>
                    <a:pt x="5691" y="904"/>
                  </a:lnTo>
                  <a:lnTo>
                    <a:pt x="5593" y="1173"/>
                  </a:lnTo>
                  <a:lnTo>
                    <a:pt x="5569" y="1320"/>
                  </a:lnTo>
                  <a:lnTo>
                    <a:pt x="5569" y="1466"/>
                  </a:lnTo>
                  <a:lnTo>
                    <a:pt x="5569" y="1881"/>
                  </a:lnTo>
                  <a:lnTo>
                    <a:pt x="391" y="1881"/>
                  </a:lnTo>
                  <a:lnTo>
                    <a:pt x="293" y="1906"/>
                  </a:lnTo>
                  <a:lnTo>
                    <a:pt x="220" y="1955"/>
                  </a:lnTo>
                  <a:lnTo>
                    <a:pt x="147" y="2028"/>
                  </a:lnTo>
                  <a:lnTo>
                    <a:pt x="73" y="2077"/>
                  </a:lnTo>
                  <a:lnTo>
                    <a:pt x="49" y="2174"/>
                  </a:lnTo>
                  <a:lnTo>
                    <a:pt x="0" y="2272"/>
                  </a:lnTo>
                  <a:lnTo>
                    <a:pt x="0" y="2370"/>
                  </a:lnTo>
                  <a:lnTo>
                    <a:pt x="0" y="5789"/>
                  </a:lnTo>
                  <a:lnTo>
                    <a:pt x="24" y="5984"/>
                  </a:lnTo>
                  <a:lnTo>
                    <a:pt x="73" y="6155"/>
                  </a:lnTo>
                  <a:lnTo>
                    <a:pt x="171" y="6326"/>
                  </a:lnTo>
                  <a:lnTo>
                    <a:pt x="293" y="6473"/>
                  </a:lnTo>
                  <a:lnTo>
                    <a:pt x="440" y="6595"/>
                  </a:lnTo>
                  <a:lnTo>
                    <a:pt x="586" y="6693"/>
                  </a:lnTo>
                  <a:lnTo>
                    <a:pt x="782" y="6741"/>
                  </a:lnTo>
                  <a:lnTo>
                    <a:pt x="977" y="6766"/>
                  </a:lnTo>
                  <a:lnTo>
                    <a:pt x="7742" y="6766"/>
                  </a:lnTo>
                  <a:lnTo>
                    <a:pt x="7742" y="6155"/>
                  </a:lnTo>
                  <a:lnTo>
                    <a:pt x="7767" y="6058"/>
                  </a:lnTo>
                  <a:lnTo>
                    <a:pt x="7791" y="5984"/>
                  </a:lnTo>
                  <a:lnTo>
                    <a:pt x="7840" y="5887"/>
                  </a:lnTo>
                  <a:lnTo>
                    <a:pt x="7889" y="5813"/>
                  </a:lnTo>
                  <a:lnTo>
                    <a:pt x="7962" y="5765"/>
                  </a:lnTo>
                  <a:lnTo>
                    <a:pt x="8060" y="5716"/>
                  </a:lnTo>
                  <a:lnTo>
                    <a:pt x="8133" y="5691"/>
                  </a:lnTo>
                  <a:lnTo>
                    <a:pt x="8231" y="5667"/>
                  </a:lnTo>
                  <a:lnTo>
                    <a:pt x="8963" y="5667"/>
                  </a:lnTo>
                  <a:lnTo>
                    <a:pt x="9061" y="5691"/>
                  </a:lnTo>
                  <a:lnTo>
                    <a:pt x="9134" y="5716"/>
                  </a:lnTo>
                  <a:lnTo>
                    <a:pt x="9232" y="5765"/>
                  </a:lnTo>
                  <a:lnTo>
                    <a:pt x="9305" y="5813"/>
                  </a:lnTo>
                  <a:lnTo>
                    <a:pt x="9354" y="5887"/>
                  </a:lnTo>
                  <a:lnTo>
                    <a:pt x="9403" y="5984"/>
                  </a:lnTo>
                  <a:lnTo>
                    <a:pt x="9427" y="6058"/>
                  </a:lnTo>
                  <a:lnTo>
                    <a:pt x="9452" y="6155"/>
                  </a:lnTo>
                  <a:lnTo>
                    <a:pt x="9452" y="6766"/>
                  </a:lnTo>
                  <a:lnTo>
                    <a:pt x="16217" y="6766"/>
                  </a:lnTo>
                  <a:lnTo>
                    <a:pt x="16412" y="6741"/>
                  </a:lnTo>
                  <a:lnTo>
                    <a:pt x="16608" y="6693"/>
                  </a:lnTo>
                  <a:lnTo>
                    <a:pt x="16754" y="6595"/>
                  </a:lnTo>
                  <a:lnTo>
                    <a:pt x="16901" y="6473"/>
                  </a:lnTo>
                  <a:lnTo>
                    <a:pt x="17023" y="6326"/>
                  </a:lnTo>
                  <a:lnTo>
                    <a:pt x="17121" y="6155"/>
                  </a:lnTo>
                  <a:lnTo>
                    <a:pt x="17169" y="5984"/>
                  </a:lnTo>
                  <a:lnTo>
                    <a:pt x="17194" y="5789"/>
                  </a:lnTo>
                  <a:lnTo>
                    <a:pt x="17194" y="2370"/>
                  </a:lnTo>
                  <a:lnTo>
                    <a:pt x="17194" y="2272"/>
                  </a:lnTo>
                  <a:lnTo>
                    <a:pt x="17145" y="2174"/>
                  </a:lnTo>
                  <a:lnTo>
                    <a:pt x="17121" y="2077"/>
                  </a:lnTo>
                  <a:lnTo>
                    <a:pt x="17047" y="2028"/>
                  </a:lnTo>
                  <a:lnTo>
                    <a:pt x="16974" y="1955"/>
                  </a:lnTo>
                  <a:lnTo>
                    <a:pt x="16901" y="1906"/>
                  </a:lnTo>
                  <a:lnTo>
                    <a:pt x="16803" y="1881"/>
                  </a:lnTo>
                  <a:lnTo>
                    <a:pt x="11625" y="1881"/>
                  </a:lnTo>
                  <a:lnTo>
                    <a:pt x="11625" y="1466"/>
                  </a:lnTo>
                  <a:lnTo>
                    <a:pt x="11625" y="1320"/>
                  </a:lnTo>
                  <a:lnTo>
                    <a:pt x="11601" y="1173"/>
                  </a:lnTo>
                  <a:lnTo>
                    <a:pt x="11503" y="904"/>
                  </a:lnTo>
                  <a:lnTo>
                    <a:pt x="11381" y="660"/>
                  </a:lnTo>
                  <a:lnTo>
                    <a:pt x="11186" y="440"/>
                  </a:lnTo>
                  <a:lnTo>
                    <a:pt x="10990" y="269"/>
                  </a:lnTo>
                  <a:lnTo>
                    <a:pt x="10722" y="123"/>
                  </a:lnTo>
                  <a:lnTo>
                    <a:pt x="10453" y="50"/>
                  </a:lnTo>
                  <a:lnTo>
                    <a:pt x="10307" y="25"/>
                  </a:lnTo>
                  <a:lnTo>
                    <a:pt x="1016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32" name="Shape 532"/>
            <p:cNvSpPr/>
            <p:nvPr/>
          </p:nvSpPr>
          <p:spPr>
            <a:xfrm>
              <a:off x="2599825" y="3861275"/>
              <a:ext cx="429850" cy="188700"/>
            </a:xfrm>
            <a:custGeom>
              <a:avLst/>
              <a:gdLst/>
              <a:ahLst/>
              <a:cxnLst/>
              <a:rect l="0" t="0" r="0" b="0"/>
              <a:pathLst>
                <a:path w="17194" h="7548" extrusionOk="0">
                  <a:moveTo>
                    <a:pt x="0" y="1"/>
                  </a:moveTo>
                  <a:lnTo>
                    <a:pt x="0" y="7059"/>
                  </a:lnTo>
                  <a:lnTo>
                    <a:pt x="0" y="7157"/>
                  </a:lnTo>
                  <a:lnTo>
                    <a:pt x="49" y="7230"/>
                  </a:lnTo>
                  <a:lnTo>
                    <a:pt x="73" y="7327"/>
                  </a:lnTo>
                  <a:lnTo>
                    <a:pt x="147" y="7401"/>
                  </a:lnTo>
                  <a:lnTo>
                    <a:pt x="220" y="7450"/>
                  </a:lnTo>
                  <a:lnTo>
                    <a:pt x="293" y="7498"/>
                  </a:lnTo>
                  <a:lnTo>
                    <a:pt x="391" y="7523"/>
                  </a:lnTo>
                  <a:lnTo>
                    <a:pt x="489" y="7547"/>
                  </a:lnTo>
                  <a:lnTo>
                    <a:pt x="16705" y="7547"/>
                  </a:lnTo>
                  <a:lnTo>
                    <a:pt x="16803" y="7523"/>
                  </a:lnTo>
                  <a:lnTo>
                    <a:pt x="16901" y="7498"/>
                  </a:lnTo>
                  <a:lnTo>
                    <a:pt x="16974" y="7450"/>
                  </a:lnTo>
                  <a:lnTo>
                    <a:pt x="17047" y="7401"/>
                  </a:lnTo>
                  <a:lnTo>
                    <a:pt x="17121" y="7327"/>
                  </a:lnTo>
                  <a:lnTo>
                    <a:pt x="17145" y="7230"/>
                  </a:lnTo>
                  <a:lnTo>
                    <a:pt x="17194" y="7157"/>
                  </a:lnTo>
                  <a:lnTo>
                    <a:pt x="17194" y="7059"/>
                  </a:lnTo>
                  <a:lnTo>
                    <a:pt x="17194" y="1"/>
                  </a:lnTo>
                  <a:lnTo>
                    <a:pt x="16974" y="172"/>
                  </a:lnTo>
                  <a:lnTo>
                    <a:pt x="16754" y="294"/>
                  </a:lnTo>
                  <a:lnTo>
                    <a:pt x="16486" y="367"/>
                  </a:lnTo>
                  <a:lnTo>
                    <a:pt x="16217" y="391"/>
                  </a:lnTo>
                  <a:lnTo>
                    <a:pt x="9452" y="391"/>
                  </a:lnTo>
                  <a:lnTo>
                    <a:pt x="9452" y="855"/>
                  </a:lnTo>
                  <a:lnTo>
                    <a:pt x="9427" y="953"/>
                  </a:lnTo>
                  <a:lnTo>
                    <a:pt x="9403" y="1051"/>
                  </a:lnTo>
                  <a:lnTo>
                    <a:pt x="9354" y="1148"/>
                  </a:lnTo>
                  <a:lnTo>
                    <a:pt x="9305" y="1197"/>
                  </a:lnTo>
                  <a:lnTo>
                    <a:pt x="9232" y="1271"/>
                  </a:lnTo>
                  <a:lnTo>
                    <a:pt x="9134" y="1319"/>
                  </a:lnTo>
                  <a:lnTo>
                    <a:pt x="9061" y="1344"/>
                  </a:lnTo>
                  <a:lnTo>
                    <a:pt x="8133" y="1344"/>
                  </a:lnTo>
                  <a:lnTo>
                    <a:pt x="8060" y="1319"/>
                  </a:lnTo>
                  <a:lnTo>
                    <a:pt x="7962" y="1271"/>
                  </a:lnTo>
                  <a:lnTo>
                    <a:pt x="7889" y="1197"/>
                  </a:lnTo>
                  <a:lnTo>
                    <a:pt x="7840" y="1148"/>
                  </a:lnTo>
                  <a:lnTo>
                    <a:pt x="7791" y="1051"/>
                  </a:lnTo>
                  <a:lnTo>
                    <a:pt x="7767" y="953"/>
                  </a:lnTo>
                  <a:lnTo>
                    <a:pt x="7742" y="855"/>
                  </a:lnTo>
                  <a:lnTo>
                    <a:pt x="7742" y="391"/>
                  </a:lnTo>
                  <a:lnTo>
                    <a:pt x="977" y="391"/>
                  </a:lnTo>
                  <a:lnTo>
                    <a:pt x="708" y="367"/>
                  </a:lnTo>
                  <a:lnTo>
                    <a:pt x="440" y="294"/>
                  </a:lnTo>
                  <a:lnTo>
                    <a:pt x="220" y="172"/>
                  </a:lnTo>
                  <a:lnTo>
                    <a:pt x="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33" name="Shape 533"/>
          <p:cNvGrpSpPr/>
          <p:nvPr/>
        </p:nvGrpSpPr>
        <p:grpSpPr>
          <a:xfrm>
            <a:off x="2715180" y="3056700"/>
            <a:ext cx="256233" cy="267515"/>
            <a:chOff x="3294650" y="3652450"/>
            <a:chExt cx="388350" cy="405450"/>
          </a:xfrm>
        </p:grpSpPr>
        <p:sp>
          <p:nvSpPr>
            <p:cNvPr id="534" name="Shape 534"/>
            <p:cNvSpPr/>
            <p:nvPr/>
          </p:nvSpPr>
          <p:spPr>
            <a:xfrm>
              <a:off x="3294650" y="3681775"/>
              <a:ext cx="376150" cy="376125"/>
            </a:xfrm>
            <a:custGeom>
              <a:avLst/>
              <a:gdLst/>
              <a:ahLst/>
              <a:cxnLst/>
              <a:rect l="0" t="0" r="0" b="0"/>
              <a:pathLst>
                <a:path w="15046" h="15045" extrusionOk="0">
                  <a:moveTo>
                    <a:pt x="7132" y="0"/>
                  </a:moveTo>
                  <a:lnTo>
                    <a:pt x="6766" y="49"/>
                  </a:lnTo>
                  <a:lnTo>
                    <a:pt x="6375" y="98"/>
                  </a:lnTo>
                  <a:lnTo>
                    <a:pt x="6009" y="147"/>
                  </a:lnTo>
                  <a:lnTo>
                    <a:pt x="5642" y="244"/>
                  </a:lnTo>
                  <a:lnTo>
                    <a:pt x="5276" y="342"/>
                  </a:lnTo>
                  <a:lnTo>
                    <a:pt x="4934" y="464"/>
                  </a:lnTo>
                  <a:lnTo>
                    <a:pt x="4592" y="586"/>
                  </a:lnTo>
                  <a:lnTo>
                    <a:pt x="4250" y="733"/>
                  </a:lnTo>
                  <a:lnTo>
                    <a:pt x="3933" y="904"/>
                  </a:lnTo>
                  <a:lnTo>
                    <a:pt x="3615" y="1099"/>
                  </a:lnTo>
                  <a:lnTo>
                    <a:pt x="3322" y="1295"/>
                  </a:lnTo>
                  <a:lnTo>
                    <a:pt x="3029" y="1490"/>
                  </a:lnTo>
                  <a:lnTo>
                    <a:pt x="2736" y="1710"/>
                  </a:lnTo>
                  <a:lnTo>
                    <a:pt x="2467" y="1954"/>
                  </a:lnTo>
                  <a:lnTo>
                    <a:pt x="2199" y="2198"/>
                  </a:lnTo>
                  <a:lnTo>
                    <a:pt x="1954" y="2467"/>
                  </a:lnTo>
                  <a:lnTo>
                    <a:pt x="1710" y="2736"/>
                  </a:lnTo>
                  <a:lnTo>
                    <a:pt x="1490" y="3029"/>
                  </a:lnTo>
                  <a:lnTo>
                    <a:pt x="1295" y="3322"/>
                  </a:lnTo>
                  <a:lnTo>
                    <a:pt x="1100" y="3615"/>
                  </a:lnTo>
                  <a:lnTo>
                    <a:pt x="904" y="3932"/>
                  </a:lnTo>
                  <a:lnTo>
                    <a:pt x="733" y="4250"/>
                  </a:lnTo>
                  <a:lnTo>
                    <a:pt x="587" y="4592"/>
                  </a:lnTo>
                  <a:lnTo>
                    <a:pt x="465" y="4934"/>
                  </a:lnTo>
                  <a:lnTo>
                    <a:pt x="342" y="5276"/>
                  </a:lnTo>
                  <a:lnTo>
                    <a:pt x="245" y="5642"/>
                  </a:lnTo>
                  <a:lnTo>
                    <a:pt x="147" y="6008"/>
                  </a:lnTo>
                  <a:lnTo>
                    <a:pt x="98" y="6375"/>
                  </a:lnTo>
                  <a:lnTo>
                    <a:pt x="49" y="6765"/>
                  </a:lnTo>
                  <a:lnTo>
                    <a:pt x="0" y="7132"/>
                  </a:lnTo>
                  <a:lnTo>
                    <a:pt x="0" y="7522"/>
                  </a:lnTo>
                  <a:lnTo>
                    <a:pt x="0" y="7913"/>
                  </a:lnTo>
                  <a:lnTo>
                    <a:pt x="49" y="8280"/>
                  </a:lnTo>
                  <a:lnTo>
                    <a:pt x="98" y="8670"/>
                  </a:lnTo>
                  <a:lnTo>
                    <a:pt x="147" y="9037"/>
                  </a:lnTo>
                  <a:lnTo>
                    <a:pt x="245" y="9403"/>
                  </a:lnTo>
                  <a:lnTo>
                    <a:pt x="342" y="9769"/>
                  </a:lnTo>
                  <a:lnTo>
                    <a:pt x="465" y="10111"/>
                  </a:lnTo>
                  <a:lnTo>
                    <a:pt x="587" y="10453"/>
                  </a:lnTo>
                  <a:lnTo>
                    <a:pt x="733" y="10795"/>
                  </a:lnTo>
                  <a:lnTo>
                    <a:pt x="904" y="11113"/>
                  </a:lnTo>
                  <a:lnTo>
                    <a:pt x="1100" y="11430"/>
                  </a:lnTo>
                  <a:lnTo>
                    <a:pt x="1295" y="11723"/>
                  </a:lnTo>
                  <a:lnTo>
                    <a:pt x="1490" y="12016"/>
                  </a:lnTo>
                  <a:lnTo>
                    <a:pt x="1710" y="12309"/>
                  </a:lnTo>
                  <a:lnTo>
                    <a:pt x="1954" y="12578"/>
                  </a:lnTo>
                  <a:lnTo>
                    <a:pt x="2199" y="12847"/>
                  </a:lnTo>
                  <a:lnTo>
                    <a:pt x="2467" y="13091"/>
                  </a:lnTo>
                  <a:lnTo>
                    <a:pt x="2736" y="13335"/>
                  </a:lnTo>
                  <a:lnTo>
                    <a:pt x="3029" y="13555"/>
                  </a:lnTo>
                  <a:lnTo>
                    <a:pt x="3322" y="13750"/>
                  </a:lnTo>
                  <a:lnTo>
                    <a:pt x="3615" y="13946"/>
                  </a:lnTo>
                  <a:lnTo>
                    <a:pt x="3933" y="14141"/>
                  </a:lnTo>
                  <a:lnTo>
                    <a:pt x="4250" y="14312"/>
                  </a:lnTo>
                  <a:lnTo>
                    <a:pt x="4592" y="14459"/>
                  </a:lnTo>
                  <a:lnTo>
                    <a:pt x="4934" y="14581"/>
                  </a:lnTo>
                  <a:lnTo>
                    <a:pt x="5276" y="14703"/>
                  </a:lnTo>
                  <a:lnTo>
                    <a:pt x="5642" y="14801"/>
                  </a:lnTo>
                  <a:lnTo>
                    <a:pt x="6009" y="14898"/>
                  </a:lnTo>
                  <a:lnTo>
                    <a:pt x="6375" y="14947"/>
                  </a:lnTo>
                  <a:lnTo>
                    <a:pt x="6766" y="14996"/>
                  </a:lnTo>
                  <a:lnTo>
                    <a:pt x="7132" y="15045"/>
                  </a:lnTo>
                  <a:lnTo>
                    <a:pt x="7914" y="15045"/>
                  </a:lnTo>
                  <a:lnTo>
                    <a:pt x="8280" y="14996"/>
                  </a:lnTo>
                  <a:lnTo>
                    <a:pt x="8671" y="14947"/>
                  </a:lnTo>
                  <a:lnTo>
                    <a:pt x="9037" y="14898"/>
                  </a:lnTo>
                  <a:lnTo>
                    <a:pt x="9403" y="14801"/>
                  </a:lnTo>
                  <a:lnTo>
                    <a:pt x="9770" y="14703"/>
                  </a:lnTo>
                  <a:lnTo>
                    <a:pt x="10112" y="14581"/>
                  </a:lnTo>
                  <a:lnTo>
                    <a:pt x="10454" y="14459"/>
                  </a:lnTo>
                  <a:lnTo>
                    <a:pt x="10795" y="14312"/>
                  </a:lnTo>
                  <a:lnTo>
                    <a:pt x="11113" y="14141"/>
                  </a:lnTo>
                  <a:lnTo>
                    <a:pt x="11430" y="13946"/>
                  </a:lnTo>
                  <a:lnTo>
                    <a:pt x="11724" y="13750"/>
                  </a:lnTo>
                  <a:lnTo>
                    <a:pt x="12017" y="13555"/>
                  </a:lnTo>
                  <a:lnTo>
                    <a:pt x="12310" y="13335"/>
                  </a:lnTo>
                  <a:lnTo>
                    <a:pt x="12578" y="13091"/>
                  </a:lnTo>
                  <a:lnTo>
                    <a:pt x="12847" y="12847"/>
                  </a:lnTo>
                  <a:lnTo>
                    <a:pt x="13091" y="12578"/>
                  </a:lnTo>
                  <a:lnTo>
                    <a:pt x="13335" y="12309"/>
                  </a:lnTo>
                  <a:lnTo>
                    <a:pt x="13555" y="12016"/>
                  </a:lnTo>
                  <a:lnTo>
                    <a:pt x="13751" y="11723"/>
                  </a:lnTo>
                  <a:lnTo>
                    <a:pt x="13946" y="11430"/>
                  </a:lnTo>
                  <a:lnTo>
                    <a:pt x="14141" y="11113"/>
                  </a:lnTo>
                  <a:lnTo>
                    <a:pt x="14312" y="10795"/>
                  </a:lnTo>
                  <a:lnTo>
                    <a:pt x="14459" y="10453"/>
                  </a:lnTo>
                  <a:lnTo>
                    <a:pt x="14581" y="10111"/>
                  </a:lnTo>
                  <a:lnTo>
                    <a:pt x="14703" y="9769"/>
                  </a:lnTo>
                  <a:lnTo>
                    <a:pt x="14801" y="9403"/>
                  </a:lnTo>
                  <a:lnTo>
                    <a:pt x="14899" y="9037"/>
                  </a:lnTo>
                  <a:lnTo>
                    <a:pt x="14947" y="8670"/>
                  </a:lnTo>
                  <a:lnTo>
                    <a:pt x="14996" y="8280"/>
                  </a:lnTo>
                  <a:lnTo>
                    <a:pt x="15045" y="7913"/>
                  </a:lnTo>
                  <a:lnTo>
                    <a:pt x="15045" y="7522"/>
                  </a:lnTo>
                  <a:lnTo>
                    <a:pt x="7523" y="7522"/>
                  </a:lnTo>
                  <a:lnTo>
                    <a:pt x="7523"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35" name="Shape 535"/>
            <p:cNvSpPr/>
            <p:nvPr/>
          </p:nvSpPr>
          <p:spPr>
            <a:xfrm>
              <a:off x="3494925" y="3760525"/>
              <a:ext cx="188075" cy="97100"/>
            </a:xfrm>
            <a:custGeom>
              <a:avLst/>
              <a:gdLst/>
              <a:ahLst/>
              <a:cxnLst/>
              <a:rect l="0" t="0" r="0" b="0"/>
              <a:pathLst>
                <a:path w="7523" h="3884" extrusionOk="0">
                  <a:moveTo>
                    <a:pt x="2491" y="2956"/>
                  </a:moveTo>
                  <a:lnTo>
                    <a:pt x="2491" y="3396"/>
                  </a:lnTo>
                  <a:lnTo>
                    <a:pt x="1759" y="3396"/>
                  </a:lnTo>
                  <a:lnTo>
                    <a:pt x="2491" y="2956"/>
                  </a:lnTo>
                  <a:close/>
                  <a:moveTo>
                    <a:pt x="3346" y="2443"/>
                  </a:moveTo>
                  <a:lnTo>
                    <a:pt x="3346" y="3396"/>
                  </a:lnTo>
                  <a:lnTo>
                    <a:pt x="2980" y="3396"/>
                  </a:lnTo>
                  <a:lnTo>
                    <a:pt x="2980" y="2663"/>
                  </a:lnTo>
                  <a:lnTo>
                    <a:pt x="3346" y="2443"/>
                  </a:lnTo>
                  <a:close/>
                  <a:moveTo>
                    <a:pt x="4201" y="1930"/>
                  </a:moveTo>
                  <a:lnTo>
                    <a:pt x="4201" y="3396"/>
                  </a:lnTo>
                  <a:lnTo>
                    <a:pt x="3835" y="3396"/>
                  </a:lnTo>
                  <a:lnTo>
                    <a:pt x="3835" y="2150"/>
                  </a:lnTo>
                  <a:lnTo>
                    <a:pt x="3835" y="2150"/>
                  </a:lnTo>
                  <a:lnTo>
                    <a:pt x="4201" y="1930"/>
                  </a:lnTo>
                  <a:close/>
                  <a:moveTo>
                    <a:pt x="5056" y="1393"/>
                  </a:moveTo>
                  <a:lnTo>
                    <a:pt x="5056" y="3396"/>
                  </a:lnTo>
                  <a:lnTo>
                    <a:pt x="4689" y="3396"/>
                  </a:lnTo>
                  <a:lnTo>
                    <a:pt x="4689" y="1637"/>
                  </a:lnTo>
                  <a:lnTo>
                    <a:pt x="5056" y="1393"/>
                  </a:lnTo>
                  <a:close/>
                  <a:moveTo>
                    <a:pt x="5911" y="885"/>
                  </a:moveTo>
                  <a:lnTo>
                    <a:pt x="5911" y="3396"/>
                  </a:lnTo>
                  <a:lnTo>
                    <a:pt x="5544" y="3396"/>
                  </a:lnTo>
                  <a:lnTo>
                    <a:pt x="5544" y="1100"/>
                  </a:lnTo>
                  <a:lnTo>
                    <a:pt x="5911" y="885"/>
                  </a:lnTo>
                  <a:close/>
                  <a:moveTo>
                    <a:pt x="6399" y="978"/>
                  </a:moveTo>
                  <a:lnTo>
                    <a:pt x="6619" y="1539"/>
                  </a:lnTo>
                  <a:lnTo>
                    <a:pt x="6790" y="2031"/>
                  </a:lnTo>
                  <a:lnTo>
                    <a:pt x="6790" y="3396"/>
                  </a:lnTo>
                  <a:lnTo>
                    <a:pt x="6399" y="3396"/>
                  </a:lnTo>
                  <a:lnTo>
                    <a:pt x="6399" y="978"/>
                  </a:lnTo>
                  <a:close/>
                  <a:moveTo>
                    <a:pt x="6448" y="1"/>
                  </a:moveTo>
                  <a:lnTo>
                    <a:pt x="0" y="3884"/>
                  </a:lnTo>
                  <a:lnTo>
                    <a:pt x="7523" y="3884"/>
                  </a:lnTo>
                  <a:lnTo>
                    <a:pt x="7498" y="3347"/>
                  </a:lnTo>
                  <a:lnTo>
                    <a:pt x="7449" y="2834"/>
                  </a:lnTo>
                  <a:lnTo>
                    <a:pt x="7352" y="2321"/>
                  </a:lnTo>
                  <a:lnTo>
                    <a:pt x="7229" y="1832"/>
                  </a:lnTo>
                  <a:lnTo>
                    <a:pt x="7083" y="1344"/>
                  </a:lnTo>
                  <a:lnTo>
                    <a:pt x="6912" y="880"/>
                  </a:lnTo>
                  <a:lnTo>
                    <a:pt x="6692" y="440"/>
                  </a:lnTo>
                  <a:lnTo>
                    <a:pt x="644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36" name="Shape 536"/>
            <p:cNvSpPr/>
            <p:nvPr/>
          </p:nvSpPr>
          <p:spPr>
            <a:xfrm>
              <a:off x="3494925" y="3652450"/>
              <a:ext cx="161200" cy="188100"/>
            </a:xfrm>
            <a:custGeom>
              <a:avLst/>
              <a:gdLst/>
              <a:ahLst/>
              <a:cxnLst/>
              <a:rect l="0" t="0" r="0" b="0"/>
              <a:pathLst>
                <a:path w="6448" h="7524" extrusionOk="0">
                  <a:moveTo>
                    <a:pt x="489" y="514"/>
                  </a:moveTo>
                  <a:lnTo>
                    <a:pt x="879" y="538"/>
                  </a:lnTo>
                  <a:lnTo>
                    <a:pt x="1270" y="611"/>
                  </a:lnTo>
                  <a:lnTo>
                    <a:pt x="1661" y="685"/>
                  </a:lnTo>
                  <a:lnTo>
                    <a:pt x="2052" y="782"/>
                  </a:lnTo>
                  <a:lnTo>
                    <a:pt x="2418" y="929"/>
                  </a:lnTo>
                  <a:lnTo>
                    <a:pt x="2809" y="1075"/>
                  </a:lnTo>
                  <a:lnTo>
                    <a:pt x="3151" y="1246"/>
                  </a:lnTo>
                  <a:lnTo>
                    <a:pt x="3517" y="1417"/>
                  </a:lnTo>
                  <a:lnTo>
                    <a:pt x="3835" y="1637"/>
                  </a:lnTo>
                  <a:lnTo>
                    <a:pt x="4152" y="1857"/>
                  </a:lnTo>
                  <a:lnTo>
                    <a:pt x="4445" y="2077"/>
                  </a:lnTo>
                  <a:lnTo>
                    <a:pt x="4738" y="2321"/>
                  </a:lnTo>
                  <a:lnTo>
                    <a:pt x="5031" y="2590"/>
                  </a:lnTo>
                  <a:lnTo>
                    <a:pt x="5276" y="2883"/>
                  </a:lnTo>
                  <a:lnTo>
                    <a:pt x="5520" y="3176"/>
                  </a:lnTo>
                  <a:lnTo>
                    <a:pt x="5764" y="3493"/>
                  </a:lnTo>
                  <a:lnTo>
                    <a:pt x="489" y="6668"/>
                  </a:lnTo>
                  <a:lnTo>
                    <a:pt x="489" y="514"/>
                  </a:lnTo>
                  <a:close/>
                  <a:moveTo>
                    <a:pt x="0" y="1"/>
                  </a:moveTo>
                  <a:lnTo>
                    <a:pt x="0" y="7523"/>
                  </a:lnTo>
                  <a:lnTo>
                    <a:pt x="6448" y="3640"/>
                  </a:lnTo>
                  <a:lnTo>
                    <a:pt x="6179" y="3249"/>
                  </a:lnTo>
                  <a:lnTo>
                    <a:pt x="5911" y="2858"/>
                  </a:lnTo>
                  <a:lnTo>
                    <a:pt x="5593" y="2492"/>
                  </a:lnTo>
                  <a:lnTo>
                    <a:pt x="5276" y="2150"/>
                  </a:lnTo>
                  <a:lnTo>
                    <a:pt x="4909" y="1833"/>
                  </a:lnTo>
                  <a:lnTo>
                    <a:pt x="4543" y="1540"/>
                  </a:lnTo>
                  <a:lnTo>
                    <a:pt x="4152" y="1246"/>
                  </a:lnTo>
                  <a:lnTo>
                    <a:pt x="3761" y="1002"/>
                  </a:lnTo>
                  <a:lnTo>
                    <a:pt x="3322" y="782"/>
                  </a:lnTo>
                  <a:lnTo>
                    <a:pt x="2882" y="587"/>
                  </a:lnTo>
                  <a:lnTo>
                    <a:pt x="2443" y="416"/>
                  </a:lnTo>
                  <a:lnTo>
                    <a:pt x="1978" y="270"/>
                  </a:lnTo>
                  <a:lnTo>
                    <a:pt x="1490" y="147"/>
                  </a:lnTo>
                  <a:lnTo>
                    <a:pt x="1002" y="74"/>
                  </a:lnTo>
                  <a:lnTo>
                    <a:pt x="513" y="25"/>
                  </a:lnTo>
                  <a:lnTo>
                    <a:pt x="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37" name="Shape 537"/>
          <p:cNvGrpSpPr/>
          <p:nvPr/>
        </p:nvGrpSpPr>
        <p:grpSpPr>
          <a:xfrm>
            <a:off x="3138590" y="3090548"/>
            <a:ext cx="298922" cy="219169"/>
            <a:chOff x="3936375" y="3703750"/>
            <a:chExt cx="453050" cy="332175"/>
          </a:xfrm>
        </p:grpSpPr>
        <p:sp>
          <p:nvSpPr>
            <p:cNvPr id="538" name="Shape 538"/>
            <p:cNvSpPr/>
            <p:nvPr/>
          </p:nvSpPr>
          <p:spPr>
            <a:xfrm>
              <a:off x="3936375" y="3703750"/>
              <a:ext cx="453050" cy="332175"/>
            </a:xfrm>
            <a:custGeom>
              <a:avLst/>
              <a:gdLst/>
              <a:ahLst/>
              <a:cxnLst/>
              <a:rect l="0" t="0" r="0" b="0"/>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39" name="Shape 539"/>
            <p:cNvSpPr/>
            <p:nvPr/>
          </p:nvSpPr>
          <p:spPr>
            <a:xfrm>
              <a:off x="3988875" y="3864325"/>
              <a:ext cx="77575" cy="133125"/>
            </a:xfrm>
            <a:custGeom>
              <a:avLst/>
              <a:gdLst/>
              <a:ahLst/>
              <a:cxnLst/>
              <a:rect l="0" t="0" r="0" b="0"/>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40" name="Shape 540"/>
            <p:cNvSpPr/>
            <p:nvPr/>
          </p:nvSpPr>
          <p:spPr>
            <a:xfrm>
              <a:off x="4259350" y="3864325"/>
              <a:ext cx="77575" cy="133125"/>
            </a:xfrm>
            <a:custGeom>
              <a:avLst/>
              <a:gdLst/>
              <a:ahLst/>
              <a:cxnLst/>
              <a:rect l="0" t="0" r="0" b="0"/>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41" name="Shape 541"/>
            <p:cNvSpPr/>
            <p:nvPr/>
          </p:nvSpPr>
          <p:spPr>
            <a:xfrm>
              <a:off x="4078625" y="3717800"/>
              <a:ext cx="77575" cy="279650"/>
            </a:xfrm>
            <a:custGeom>
              <a:avLst/>
              <a:gdLst/>
              <a:ahLst/>
              <a:cxnLst/>
              <a:rect l="0" t="0" r="0" b="0"/>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42" name="Shape 542"/>
            <p:cNvSpPr/>
            <p:nvPr/>
          </p:nvSpPr>
          <p:spPr>
            <a:xfrm>
              <a:off x="4168375" y="3788625"/>
              <a:ext cx="78175" cy="208825"/>
            </a:xfrm>
            <a:custGeom>
              <a:avLst/>
              <a:gdLst/>
              <a:ahLst/>
              <a:cxnLst/>
              <a:rect l="0" t="0" r="0" b="0"/>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43" name="Shape 543"/>
          <p:cNvGrpSpPr/>
          <p:nvPr/>
        </p:nvGrpSpPr>
        <p:grpSpPr>
          <a:xfrm>
            <a:off x="3583345" y="3090548"/>
            <a:ext cx="298922" cy="219169"/>
            <a:chOff x="4610450" y="3703750"/>
            <a:chExt cx="453050" cy="332175"/>
          </a:xfrm>
        </p:grpSpPr>
        <p:sp>
          <p:nvSpPr>
            <p:cNvPr id="544" name="Shape 544"/>
            <p:cNvSpPr/>
            <p:nvPr/>
          </p:nvSpPr>
          <p:spPr>
            <a:xfrm>
              <a:off x="4610450" y="3703750"/>
              <a:ext cx="453050" cy="332175"/>
            </a:xfrm>
            <a:custGeom>
              <a:avLst/>
              <a:gdLst/>
              <a:ahLst/>
              <a:cxnLst/>
              <a:rect l="0" t="0" r="0" b="0"/>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45" name="Shape 545"/>
            <p:cNvSpPr/>
            <p:nvPr/>
          </p:nvSpPr>
          <p:spPr>
            <a:xfrm>
              <a:off x="4642200" y="3730000"/>
              <a:ext cx="389550" cy="249150"/>
            </a:xfrm>
            <a:custGeom>
              <a:avLst/>
              <a:gdLst/>
              <a:ahLst/>
              <a:cxnLst/>
              <a:rect l="0" t="0" r="0" b="0"/>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46" name="Shape 546"/>
          <p:cNvGrpSpPr/>
          <p:nvPr/>
        </p:nvGrpSpPr>
        <p:grpSpPr>
          <a:xfrm>
            <a:off x="4038574" y="3068395"/>
            <a:ext cx="277973" cy="263474"/>
            <a:chOff x="5300400" y="3670175"/>
            <a:chExt cx="421300" cy="399325"/>
          </a:xfrm>
        </p:grpSpPr>
        <p:sp>
          <p:nvSpPr>
            <p:cNvPr id="547" name="Shape 547"/>
            <p:cNvSpPr/>
            <p:nvPr/>
          </p:nvSpPr>
          <p:spPr>
            <a:xfrm>
              <a:off x="5300400" y="3708025"/>
              <a:ext cx="421300" cy="267450"/>
            </a:xfrm>
            <a:custGeom>
              <a:avLst/>
              <a:gdLst/>
              <a:ahLst/>
              <a:cxnLst/>
              <a:rect l="0" t="0" r="0" b="0"/>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48" name="Shape 548"/>
            <p:cNvSpPr/>
            <p:nvPr/>
          </p:nvSpPr>
          <p:spPr>
            <a:xfrm>
              <a:off x="5498825" y="3670175"/>
              <a:ext cx="24450" cy="25650"/>
            </a:xfrm>
            <a:custGeom>
              <a:avLst/>
              <a:gdLst/>
              <a:ahLst/>
              <a:cxnLst/>
              <a:rect l="0" t="0" r="0" b="0"/>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49" name="Shape 549"/>
            <p:cNvSpPr/>
            <p:nvPr/>
          </p:nvSpPr>
          <p:spPr>
            <a:xfrm>
              <a:off x="5366325" y="3987675"/>
              <a:ext cx="61100" cy="81825"/>
            </a:xfrm>
            <a:custGeom>
              <a:avLst/>
              <a:gdLst/>
              <a:ahLst/>
              <a:cxnLst/>
              <a:rect l="0" t="0" r="0" b="0"/>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50" name="Shape 550"/>
            <p:cNvSpPr/>
            <p:nvPr/>
          </p:nvSpPr>
          <p:spPr>
            <a:xfrm>
              <a:off x="5594700" y="3987675"/>
              <a:ext cx="61075" cy="81825"/>
            </a:xfrm>
            <a:custGeom>
              <a:avLst/>
              <a:gdLst/>
              <a:ahLst/>
              <a:cxnLst/>
              <a:rect l="0" t="0" r="0" b="0"/>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51" name="Shape 551"/>
            <p:cNvSpPr/>
            <p:nvPr/>
          </p:nvSpPr>
          <p:spPr>
            <a:xfrm>
              <a:off x="5324825" y="3732450"/>
              <a:ext cx="372475" cy="218600"/>
            </a:xfrm>
            <a:custGeom>
              <a:avLst/>
              <a:gdLst/>
              <a:ahLst/>
              <a:cxnLst/>
              <a:rect l="0" t="0" r="0" b="0"/>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552" name="Shape 552"/>
          <p:cNvSpPr/>
          <p:nvPr/>
        </p:nvSpPr>
        <p:spPr>
          <a:xfrm>
            <a:off x="4467633" y="3045456"/>
            <a:ext cx="309413" cy="309396"/>
          </a:xfrm>
          <a:custGeom>
            <a:avLst/>
            <a:gdLst/>
            <a:ahLst/>
            <a:cxnLst/>
            <a:rect l="0" t="0" r="0" b="0"/>
            <a:pathLst>
              <a:path w="18758" h="18757" extrusionOk="0">
                <a:moveTo>
                  <a:pt x="10039" y="2467"/>
                </a:moveTo>
                <a:lnTo>
                  <a:pt x="10380" y="2491"/>
                </a:lnTo>
                <a:lnTo>
                  <a:pt x="10674" y="2516"/>
                </a:lnTo>
                <a:lnTo>
                  <a:pt x="10869" y="2540"/>
                </a:lnTo>
                <a:lnTo>
                  <a:pt x="10967" y="2564"/>
                </a:lnTo>
                <a:lnTo>
                  <a:pt x="10991" y="2589"/>
                </a:lnTo>
                <a:lnTo>
                  <a:pt x="10967" y="2638"/>
                </a:lnTo>
                <a:lnTo>
                  <a:pt x="10893" y="2784"/>
                </a:lnTo>
                <a:lnTo>
                  <a:pt x="10771" y="2955"/>
                </a:lnTo>
                <a:lnTo>
                  <a:pt x="10600" y="3151"/>
                </a:lnTo>
                <a:lnTo>
                  <a:pt x="10405" y="3322"/>
                </a:lnTo>
                <a:lnTo>
                  <a:pt x="10209" y="3468"/>
                </a:lnTo>
                <a:lnTo>
                  <a:pt x="10039" y="3590"/>
                </a:lnTo>
                <a:lnTo>
                  <a:pt x="9941" y="3615"/>
                </a:lnTo>
                <a:lnTo>
                  <a:pt x="9843" y="3639"/>
                </a:lnTo>
                <a:lnTo>
                  <a:pt x="9745" y="3663"/>
                </a:lnTo>
                <a:lnTo>
                  <a:pt x="9648" y="3737"/>
                </a:lnTo>
                <a:lnTo>
                  <a:pt x="9550" y="3810"/>
                </a:lnTo>
                <a:lnTo>
                  <a:pt x="9452" y="3883"/>
                </a:lnTo>
                <a:lnTo>
                  <a:pt x="9355" y="3957"/>
                </a:lnTo>
                <a:lnTo>
                  <a:pt x="9257" y="3981"/>
                </a:lnTo>
                <a:lnTo>
                  <a:pt x="9159" y="4005"/>
                </a:lnTo>
                <a:lnTo>
                  <a:pt x="9086" y="4005"/>
                </a:lnTo>
                <a:lnTo>
                  <a:pt x="8988" y="4054"/>
                </a:lnTo>
                <a:lnTo>
                  <a:pt x="8866" y="4128"/>
                </a:lnTo>
                <a:lnTo>
                  <a:pt x="8793" y="4201"/>
                </a:lnTo>
                <a:lnTo>
                  <a:pt x="8695" y="4274"/>
                </a:lnTo>
                <a:lnTo>
                  <a:pt x="8598" y="4323"/>
                </a:lnTo>
                <a:lnTo>
                  <a:pt x="8500" y="4372"/>
                </a:lnTo>
                <a:lnTo>
                  <a:pt x="8304" y="4372"/>
                </a:lnTo>
                <a:lnTo>
                  <a:pt x="8207" y="4323"/>
                </a:lnTo>
                <a:lnTo>
                  <a:pt x="8109" y="4274"/>
                </a:lnTo>
                <a:lnTo>
                  <a:pt x="8036" y="4201"/>
                </a:lnTo>
                <a:lnTo>
                  <a:pt x="7963" y="4103"/>
                </a:lnTo>
                <a:lnTo>
                  <a:pt x="7938" y="4005"/>
                </a:lnTo>
                <a:lnTo>
                  <a:pt x="7963" y="3908"/>
                </a:lnTo>
                <a:lnTo>
                  <a:pt x="8036" y="3810"/>
                </a:lnTo>
                <a:lnTo>
                  <a:pt x="8109" y="3712"/>
                </a:lnTo>
                <a:lnTo>
                  <a:pt x="8158" y="3615"/>
                </a:lnTo>
                <a:lnTo>
                  <a:pt x="8207" y="3517"/>
                </a:lnTo>
                <a:lnTo>
                  <a:pt x="8207" y="3419"/>
                </a:lnTo>
                <a:lnTo>
                  <a:pt x="8182" y="3273"/>
                </a:lnTo>
                <a:lnTo>
                  <a:pt x="8158" y="3199"/>
                </a:lnTo>
                <a:lnTo>
                  <a:pt x="8109" y="3151"/>
                </a:lnTo>
                <a:lnTo>
                  <a:pt x="8060" y="3102"/>
                </a:lnTo>
                <a:lnTo>
                  <a:pt x="7987" y="3077"/>
                </a:lnTo>
                <a:lnTo>
                  <a:pt x="7840" y="3053"/>
                </a:lnTo>
                <a:lnTo>
                  <a:pt x="7669" y="3028"/>
                </a:lnTo>
                <a:lnTo>
                  <a:pt x="7596" y="2980"/>
                </a:lnTo>
                <a:lnTo>
                  <a:pt x="7547" y="2955"/>
                </a:lnTo>
                <a:lnTo>
                  <a:pt x="7523" y="2906"/>
                </a:lnTo>
                <a:lnTo>
                  <a:pt x="7547" y="2833"/>
                </a:lnTo>
                <a:lnTo>
                  <a:pt x="7572" y="2760"/>
                </a:lnTo>
                <a:lnTo>
                  <a:pt x="7645" y="2662"/>
                </a:lnTo>
                <a:lnTo>
                  <a:pt x="7694" y="2638"/>
                </a:lnTo>
                <a:lnTo>
                  <a:pt x="7792" y="2589"/>
                </a:lnTo>
                <a:lnTo>
                  <a:pt x="8036" y="2540"/>
                </a:lnTo>
                <a:lnTo>
                  <a:pt x="8329" y="2491"/>
                </a:lnTo>
                <a:lnTo>
                  <a:pt x="8671" y="2467"/>
                </a:lnTo>
                <a:close/>
                <a:moveTo>
                  <a:pt x="11455" y="4763"/>
                </a:moveTo>
                <a:lnTo>
                  <a:pt x="11528" y="4787"/>
                </a:lnTo>
                <a:lnTo>
                  <a:pt x="11577" y="4811"/>
                </a:lnTo>
                <a:lnTo>
                  <a:pt x="11626" y="4885"/>
                </a:lnTo>
                <a:lnTo>
                  <a:pt x="11650" y="4958"/>
                </a:lnTo>
                <a:lnTo>
                  <a:pt x="11626" y="5031"/>
                </a:lnTo>
                <a:lnTo>
                  <a:pt x="11577" y="5153"/>
                </a:lnTo>
                <a:lnTo>
                  <a:pt x="11528" y="5251"/>
                </a:lnTo>
                <a:lnTo>
                  <a:pt x="11455" y="5324"/>
                </a:lnTo>
                <a:lnTo>
                  <a:pt x="11357" y="5398"/>
                </a:lnTo>
                <a:lnTo>
                  <a:pt x="11260" y="5471"/>
                </a:lnTo>
                <a:lnTo>
                  <a:pt x="11162" y="5520"/>
                </a:lnTo>
                <a:lnTo>
                  <a:pt x="10991" y="5520"/>
                </a:lnTo>
                <a:lnTo>
                  <a:pt x="10942" y="5471"/>
                </a:lnTo>
                <a:lnTo>
                  <a:pt x="10893" y="5398"/>
                </a:lnTo>
                <a:lnTo>
                  <a:pt x="10869" y="5324"/>
                </a:lnTo>
                <a:lnTo>
                  <a:pt x="10893" y="5251"/>
                </a:lnTo>
                <a:lnTo>
                  <a:pt x="10942" y="5153"/>
                </a:lnTo>
                <a:lnTo>
                  <a:pt x="10991" y="5031"/>
                </a:lnTo>
                <a:lnTo>
                  <a:pt x="11064" y="4958"/>
                </a:lnTo>
                <a:lnTo>
                  <a:pt x="11162" y="4885"/>
                </a:lnTo>
                <a:lnTo>
                  <a:pt x="11260" y="4811"/>
                </a:lnTo>
                <a:lnTo>
                  <a:pt x="11357" y="4787"/>
                </a:lnTo>
                <a:lnTo>
                  <a:pt x="11455" y="4763"/>
                </a:lnTo>
                <a:close/>
                <a:moveTo>
                  <a:pt x="16437" y="12260"/>
                </a:moveTo>
                <a:lnTo>
                  <a:pt x="16511" y="12285"/>
                </a:lnTo>
                <a:lnTo>
                  <a:pt x="16535" y="12334"/>
                </a:lnTo>
                <a:lnTo>
                  <a:pt x="16559" y="12407"/>
                </a:lnTo>
                <a:lnTo>
                  <a:pt x="16584" y="12578"/>
                </a:lnTo>
                <a:lnTo>
                  <a:pt x="16584" y="12651"/>
                </a:lnTo>
                <a:lnTo>
                  <a:pt x="16535" y="12749"/>
                </a:lnTo>
                <a:lnTo>
                  <a:pt x="16486" y="12871"/>
                </a:lnTo>
                <a:lnTo>
                  <a:pt x="16413" y="12944"/>
                </a:lnTo>
                <a:lnTo>
                  <a:pt x="16340" y="13042"/>
                </a:lnTo>
                <a:lnTo>
                  <a:pt x="16266" y="13140"/>
                </a:lnTo>
                <a:lnTo>
                  <a:pt x="16218" y="13237"/>
                </a:lnTo>
                <a:lnTo>
                  <a:pt x="16218" y="13335"/>
                </a:lnTo>
                <a:lnTo>
                  <a:pt x="16193" y="13482"/>
                </a:lnTo>
                <a:lnTo>
                  <a:pt x="16144" y="13555"/>
                </a:lnTo>
                <a:lnTo>
                  <a:pt x="16120" y="13628"/>
                </a:lnTo>
                <a:lnTo>
                  <a:pt x="16071" y="13653"/>
                </a:lnTo>
                <a:lnTo>
                  <a:pt x="15973" y="13653"/>
                </a:lnTo>
                <a:lnTo>
                  <a:pt x="15924" y="13628"/>
                </a:lnTo>
                <a:lnTo>
                  <a:pt x="15900" y="13555"/>
                </a:lnTo>
                <a:lnTo>
                  <a:pt x="15851" y="13433"/>
                </a:lnTo>
                <a:lnTo>
                  <a:pt x="15851" y="13286"/>
                </a:lnTo>
                <a:lnTo>
                  <a:pt x="15827" y="13140"/>
                </a:lnTo>
                <a:lnTo>
                  <a:pt x="15851" y="12969"/>
                </a:lnTo>
                <a:lnTo>
                  <a:pt x="15924" y="12798"/>
                </a:lnTo>
                <a:lnTo>
                  <a:pt x="15998" y="12627"/>
                </a:lnTo>
                <a:lnTo>
                  <a:pt x="16120" y="12480"/>
                </a:lnTo>
                <a:lnTo>
                  <a:pt x="16242" y="12383"/>
                </a:lnTo>
                <a:lnTo>
                  <a:pt x="16340" y="12309"/>
                </a:lnTo>
                <a:lnTo>
                  <a:pt x="16437" y="12260"/>
                </a:lnTo>
                <a:close/>
                <a:moveTo>
                  <a:pt x="13922" y="3615"/>
                </a:moveTo>
                <a:lnTo>
                  <a:pt x="14239" y="3639"/>
                </a:lnTo>
                <a:lnTo>
                  <a:pt x="14483" y="3639"/>
                </a:lnTo>
                <a:lnTo>
                  <a:pt x="14679" y="3688"/>
                </a:lnTo>
                <a:lnTo>
                  <a:pt x="14777" y="3712"/>
                </a:lnTo>
                <a:lnTo>
                  <a:pt x="14825" y="3737"/>
                </a:lnTo>
                <a:lnTo>
                  <a:pt x="14874" y="3761"/>
                </a:lnTo>
                <a:lnTo>
                  <a:pt x="14923" y="3737"/>
                </a:lnTo>
                <a:lnTo>
                  <a:pt x="14972" y="3712"/>
                </a:lnTo>
                <a:lnTo>
                  <a:pt x="15045" y="3688"/>
                </a:lnTo>
                <a:lnTo>
                  <a:pt x="15143" y="3663"/>
                </a:lnTo>
                <a:lnTo>
                  <a:pt x="15485" y="3639"/>
                </a:lnTo>
                <a:lnTo>
                  <a:pt x="15900" y="4103"/>
                </a:lnTo>
                <a:lnTo>
                  <a:pt x="16291" y="4616"/>
                </a:lnTo>
                <a:lnTo>
                  <a:pt x="16633" y="5153"/>
                </a:lnTo>
                <a:lnTo>
                  <a:pt x="16926" y="5715"/>
                </a:lnTo>
                <a:lnTo>
                  <a:pt x="17194" y="6301"/>
                </a:lnTo>
                <a:lnTo>
                  <a:pt x="17390" y="6912"/>
                </a:lnTo>
                <a:lnTo>
                  <a:pt x="17561" y="7547"/>
                </a:lnTo>
                <a:lnTo>
                  <a:pt x="17683" y="8182"/>
                </a:lnTo>
                <a:lnTo>
                  <a:pt x="17414" y="8157"/>
                </a:lnTo>
                <a:lnTo>
                  <a:pt x="17317" y="8133"/>
                </a:lnTo>
                <a:lnTo>
                  <a:pt x="17268" y="8084"/>
                </a:lnTo>
                <a:lnTo>
                  <a:pt x="17219" y="8060"/>
                </a:lnTo>
                <a:lnTo>
                  <a:pt x="17146" y="8035"/>
                </a:lnTo>
                <a:lnTo>
                  <a:pt x="16975" y="8011"/>
                </a:lnTo>
                <a:lnTo>
                  <a:pt x="16877" y="7986"/>
                </a:lnTo>
                <a:lnTo>
                  <a:pt x="16779" y="7938"/>
                </a:lnTo>
                <a:lnTo>
                  <a:pt x="16682" y="7889"/>
                </a:lnTo>
                <a:lnTo>
                  <a:pt x="16584" y="7815"/>
                </a:lnTo>
                <a:lnTo>
                  <a:pt x="16511" y="7742"/>
                </a:lnTo>
                <a:lnTo>
                  <a:pt x="16437" y="7693"/>
                </a:lnTo>
                <a:lnTo>
                  <a:pt x="16364" y="7693"/>
                </a:lnTo>
                <a:lnTo>
                  <a:pt x="16315" y="7718"/>
                </a:lnTo>
                <a:lnTo>
                  <a:pt x="16291" y="7767"/>
                </a:lnTo>
                <a:lnTo>
                  <a:pt x="16291" y="7840"/>
                </a:lnTo>
                <a:lnTo>
                  <a:pt x="16340" y="7913"/>
                </a:lnTo>
                <a:lnTo>
                  <a:pt x="16413" y="8011"/>
                </a:lnTo>
                <a:lnTo>
                  <a:pt x="16486" y="8084"/>
                </a:lnTo>
                <a:lnTo>
                  <a:pt x="16584" y="8133"/>
                </a:lnTo>
                <a:lnTo>
                  <a:pt x="16706" y="8182"/>
                </a:lnTo>
                <a:lnTo>
                  <a:pt x="16779" y="8182"/>
                </a:lnTo>
                <a:lnTo>
                  <a:pt x="16877" y="8206"/>
                </a:lnTo>
                <a:lnTo>
                  <a:pt x="16975" y="8255"/>
                </a:lnTo>
                <a:lnTo>
                  <a:pt x="17072" y="8304"/>
                </a:lnTo>
                <a:lnTo>
                  <a:pt x="17170" y="8377"/>
                </a:lnTo>
                <a:lnTo>
                  <a:pt x="17194" y="8426"/>
                </a:lnTo>
                <a:lnTo>
                  <a:pt x="17219" y="8475"/>
                </a:lnTo>
                <a:lnTo>
                  <a:pt x="17194" y="8621"/>
                </a:lnTo>
                <a:lnTo>
                  <a:pt x="17097" y="8792"/>
                </a:lnTo>
                <a:lnTo>
                  <a:pt x="16975" y="8963"/>
                </a:lnTo>
                <a:lnTo>
                  <a:pt x="16804" y="9110"/>
                </a:lnTo>
                <a:lnTo>
                  <a:pt x="16657" y="9232"/>
                </a:lnTo>
                <a:lnTo>
                  <a:pt x="16511" y="9305"/>
                </a:lnTo>
                <a:lnTo>
                  <a:pt x="16413" y="9330"/>
                </a:lnTo>
                <a:lnTo>
                  <a:pt x="16242" y="9354"/>
                </a:lnTo>
                <a:lnTo>
                  <a:pt x="16169" y="9378"/>
                </a:lnTo>
                <a:lnTo>
                  <a:pt x="16120" y="9427"/>
                </a:lnTo>
                <a:lnTo>
                  <a:pt x="16071" y="9452"/>
                </a:lnTo>
                <a:lnTo>
                  <a:pt x="16022" y="9476"/>
                </a:lnTo>
                <a:lnTo>
                  <a:pt x="15973" y="9452"/>
                </a:lnTo>
                <a:lnTo>
                  <a:pt x="15924" y="9427"/>
                </a:lnTo>
                <a:lnTo>
                  <a:pt x="15900" y="9378"/>
                </a:lnTo>
                <a:lnTo>
                  <a:pt x="15851" y="9305"/>
                </a:lnTo>
                <a:lnTo>
                  <a:pt x="15827" y="9134"/>
                </a:lnTo>
                <a:lnTo>
                  <a:pt x="15802" y="9037"/>
                </a:lnTo>
                <a:lnTo>
                  <a:pt x="15729" y="8890"/>
                </a:lnTo>
                <a:lnTo>
                  <a:pt x="15607" y="8743"/>
                </a:lnTo>
                <a:lnTo>
                  <a:pt x="15460" y="8573"/>
                </a:lnTo>
                <a:lnTo>
                  <a:pt x="15314" y="8402"/>
                </a:lnTo>
                <a:lnTo>
                  <a:pt x="15192" y="8255"/>
                </a:lnTo>
                <a:lnTo>
                  <a:pt x="15094" y="8108"/>
                </a:lnTo>
                <a:lnTo>
                  <a:pt x="15070" y="8011"/>
                </a:lnTo>
                <a:lnTo>
                  <a:pt x="15070" y="7938"/>
                </a:lnTo>
                <a:lnTo>
                  <a:pt x="15045" y="7889"/>
                </a:lnTo>
                <a:lnTo>
                  <a:pt x="15021" y="7889"/>
                </a:lnTo>
                <a:lnTo>
                  <a:pt x="14972" y="7913"/>
                </a:lnTo>
                <a:lnTo>
                  <a:pt x="14948" y="7962"/>
                </a:lnTo>
                <a:lnTo>
                  <a:pt x="14899" y="8035"/>
                </a:lnTo>
                <a:lnTo>
                  <a:pt x="14874" y="8182"/>
                </a:lnTo>
                <a:lnTo>
                  <a:pt x="14899" y="8279"/>
                </a:lnTo>
                <a:lnTo>
                  <a:pt x="14972" y="8402"/>
                </a:lnTo>
                <a:lnTo>
                  <a:pt x="15045" y="8548"/>
                </a:lnTo>
                <a:lnTo>
                  <a:pt x="15167" y="8670"/>
                </a:lnTo>
                <a:lnTo>
                  <a:pt x="15265" y="8792"/>
                </a:lnTo>
                <a:lnTo>
                  <a:pt x="15363" y="8914"/>
                </a:lnTo>
                <a:lnTo>
                  <a:pt x="15436" y="9037"/>
                </a:lnTo>
                <a:lnTo>
                  <a:pt x="15460" y="9134"/>
                </a:lnTo>
                <a:lnTo>
                  <a:pt x="15460" y="9232"/>
                </a:lnTo>
                <a:lnTo>
                  <a:pt x="15509" y="9330"/>
                </a:lnTo>
                <a:lnTo>
                  <a:pt x="15558" y="9427"/>
                </a:lnTo>
                <a:lnTo>
                  <a:pt x="15631" y="9525"/>
                </a:lnTo>
                <a:lnTo>
                  <a:pt x="15753" y="9598"/>
                </a:lnTo>
                <a:lnTo>
                  <a:pt x="15900" y="9647"/>
                </a:lnTo>
                <a:lnTo>
                  <a:pt x="16047" y="9696"/>
                </a:lnTo>
                <a:lnTo>
                  <a:pt x="16218" y="9720"/>
                </a:lnTo>
                <a:lnTo>
                  <a:pt x="16364" y="9720"/>
                </a:lnTo>
                <a:lnTo>
                  <a:pt x="16486" y="9769"/>
                </a:lnTo>
                <a:lnTo>
                  <a:pt x="16559" y="9818"/>
                </a:lnTo>
                <a:lnTo>
                  <a:pt x="16584" y="9867"/>
                </a:lnTo>
                <a:lnTo>
                  <a:pt x="16584" y="9916"/>
                </a:lnTo>
                <a:lnTo>
                  <a:pt x="16559" y="10013"/>
                </a:lnTo>
                <a:lnTo>
                  <a:pt x="16437" y="10209"/>
                </a:lnTo>
                <a:lnTo>
                  <a:pt x="16242" y="10429"/>
                </a:lnTo>
                <a:lnTo>
                  <a:pt x="16022" y="10673"/>
                </a:lnTo>
                <a:lnTo>
                  <a:pt x="15802" y="10917"/>
                </a:lnTo>
                <a:lnTo>
                  <a:pt x="15631" y="11186"/>
                </a:lnTo>
                <a:lnTo>
                  <a:pt x="15485" y="11430"/>
                </a:lnTo>
                <a:lnTo>
                  <a:pt x="15460" y="11528"/>
                </a:lnTo>
                <a:lnTo>
                  <a:pt x="15460" y="11625"/>
                </a:lnTo>
                <a:lnTo>
                  <a:pt x="15460" y="11772"/>
                </a:lnTo>
                <a:lnTo>
                  <a:pt x="15485" y="11918"/>
                </a:lnTo>
                <a:lnTo>
                  <a:pt x="15509" y="12016"/>
                </a:lnTo>
                <a:lnTo>
                  <a:pt x="15558" y="12089"/>
                </a:lnTo>
                <a:lnTo>
                  <a:pt x="15583" y="12138"/>
                </a:lnTo>
                <a:lnTo>
                  <a:pt x="15607" y="12212"/>
                </a:lnTo>
                <a:lnTo>
                  <a:pt x="15631" y="12383"/>
                </a:lnTo>
                <a:lnTo>
                  <a:pt x="15607" y="12480"/>
                </a:lnTo>
                <a:lnTo>
                  <a:pt x="15509" y="12651"/>
                </a:lnTo>
                <a:lnTo>
                  <a:pt x="15363" y="12847"/>
                </a:lnTo>
                <a:lnTo>
                  <a:pt x="15167" y="13042"/>
                </a:lnTo>
                <a:lnTo>
                  <a:pt x="14972" y="13237"/>
                </a:lnTo>
                <a:lnTo>
                  <a:pt x="14825" y="13433"/>
                </a:lnTo>
                <a:lnTo>
                  <a:pt x="14728" y="13604"/>
                </a:lnTo>
                <a:lnTo>
                  <a:pt x="14679" y="13701"/>
                </a:lnTo>
                <a:lnTo>
                  <a:pt x="14654" y="13823"/>
                </a:lnTo>
                <a:lnTo>
                  <a:pt x="14581" y="13970"/>
                </a:lnTo>
                <a:lnTo>
                  <a:pt x="14459" y="14117"/>
                </a:lnTo>
                <a:lnTo>
                  <a:pt x="14313" y="14288"/>
                </a:lnTo>
                <a:lnTo>
                  <a:pt x="14142" y="14434"/>
                </a:lnTo>
                <a:lnTo>
                  <a:pt x="13995" y="14556"/>
                </a:lnTo>
                <a:lnTo>
                  <a:pt x="13848" y="14629"/>
                </a:lnTo>
                <a:lnTo>
                  <a:pt x="13726" y="14654"/>
                </a:lnTo>
                <a:lnTo>
                  <a:pt x="13653" y="14654"/>
                </a:lnTo>
                <a:lnTo>
                  <a:pt x="13555" y="14605"/>
                </a:lnTo>
                <a:lnTo>
                  <a:pt x="13458" y="14556"/>
                </a:lnTo>
                <a:lnTo>
                  <a:pt x="13360" y="14483"/>
                </a:lnTo>
                <a:lnTo>
                  <a:pt x="13287" y="14385"/>
                </a:lnTo>
                <a:lnTo>
                  <a:pt x="13213" y="14288"/>
                </a:lnTo>
                <a:lnTo>
                  <a:pt x="13189" y="14190"/>
                </a:lnTo>
                <a:lnTo>
                  <a:pt x="13165" y="14092"/>
                </a:lnTo>
                <a:lnTo>
                  <a:pt x="13140" y="13921"/>
                </a:lnTo>
                <a:lnTo>
                  <a:pt x="13116" y="13848"/>
                </a:lnTo>
                <a:lnTo>
                  <a:pt x="13067" y="13799"/>
                </a:lnTo>
                <a:lnTo>
                  <a:pt x="13043" y="13750"/>
                </a:lnTo>
                <a:lnTo>
                  <a:pt x="12994" y="13677"/>
                </a:lnTo>
                <a:lnTo>
                  <a:pt x="12969" y="13530"/>
                </a:lnTo>
                <a:lnTo>
                  <a:pt x="12945" y="13359"/>
                </a:lnTo>
                <a:lnTo>
                  <a:pt x="12920" y="13286"/>
                </a:lnTo>
                <a:lnTo>
                  <a:pt x="12872" y="13237"/>
                </a:lnTo>
                <a:lnTo>
                  <a:pt x="12847" y="13164"/>
                </a:lnTo>
                <a:lnTo>
                  <a:pt x="12823" y="13066"/>
                </a:lnTo>
                <a:lnTo>
                  <a:pt x="12798" y="12920"/>
                </a:lnTo>
                <a:lnTo>
                  <a:pt x="12774" y="12749"/>
                </a:lnTo>
                <a:lnTo>
                  <a:pt x="12798" y="12602"/>
                </a:lnTo>
                <a:lnTo>
                  <a:pt x="12823" y="12456"/>
                </a:lnTo>
                <a:lnTo>
                  <a:pt x="12847" y="12358"/>
                </a:lnTo>
                <a:lnTo>
                  <a:pt x="12872" y="12285"/>
                </a:lnTo>
                <a:lnTo>
                  <a:pt x="12920" y="12236"/>
                </a:lnTo>
                <a:lnTo>
                  <a:pt x="12945" y="12163"/>
                </a:lnTo>
                <a:lnTo>
                  <a:pt x="12969" y="11992"/>
                </a:lnTo>
                <a:lnTo>
                  <a:pt x="12945" y="11894"/>
                </a:lnTo>
                <a:lnTo>
                  <a:pt x="12896" y="11772"/>
                </a:lnTo>
                <a:lnTo>
                  <a:pt x="12798" y="11650"/>
                </a:lnTo>
                <a:lnTo>
                  <a:pt x="12701" y="11528"/>
                </a:lnTo>
                <a:lnTo>
                  <a:pt x="12578" y="11381"/>
                </a:lnTo>
                <a:lnTo>
                  <a:pt x="12481" y="11210"/>
                </a:lnTo>
                <a:lnTo>
                  <a:pt x="12432" y="11015"/>
                </a:lnTo>
                <a:lnTo>
                  <a:pt x="12408" y="10844"/>
                </a:lnTo>
                <a:lnTo>
                  <a:pt x="12408" y="10697"/>
                </a:lnTo>
                <a:lnTo>
                  <a:pt x="12383" y="10551"/>
                </a:lnTo>
                <a:lnTo>
                  <a:pt x="12334" y="10453"/>
                </a:lnTo>
                <a:lnTo>
                  <a:pt x="12310" y="10380"/>
                </a:lnTo>
                <a:lnTo>
                  <a:pt x="12261" y="10331"/>
                </a:lnTo>
                <a:lnTo>
                  <a:pt x="12188" y="10307"/>
                </a:lnTo>
                <a:lnTo>
                  <a:pt x="12017" y="10282"/>
                </a:lnTo>
                <a:lnTo>
                  <a:pt x="11870" y="10307"/>
                </a:lnTo>
                <a:lnTo>
                  <a:pt x="11797" y="10331"/>
                </a:lnTo>
                <a:lnTo>
                  <a:pt x="11748" y="10380"/>
                </a:lnTo>
                <a:lnTo>
                  <a:pt x="11675" y="10429"/>
                </a:lnTo>
                <a:lnTo>
                  <a:pt x="11553" y="10453"/>
                </a:lnTo>
                <a:lnTo>
                  <a:pt x="11406" y="10478"/>
                </a:lnTo>
                <a:lnTo>
                  <a:pt x="11260" y="10478"/>
                </a:lnTo>
                <a:lnTo>
                  <a:pt x="11089" y="10453"/>
                </a:lnTo>
                <a:lnTo>
                  <a:pt x="10893" y="10355"/>
                </a:lnTo>
                <a:lnTo>
                  <a:pt x="10674" y="10233"/>
                </a:lnTo>
                <a:lnTo>
                  <a:pt x="10503" y="10087"/>
                </a:lnTo>
                <a:lnTo>
                  <a:pt x="10429" y="10013"/>
                </a:lnTo>
                <a:lnTo>
                  <a:pt x="10356" y="9891"/>
                </a:lnTo>
                <a:lnTo>
                  <a:pt x="10234" y="9598"/>
                </a:lnTo>
                <a:lnTo>
                  <a:pt x="10161" y="9281"/>
                </a:lnTo>
                <a:lnTo>
                  <a:pt x="10112" y="8963"/>
                </a:lnTo>
                <a:lnTo>
                  <a:pt x="10136" y="8792"/>
                </a:lnTo>
                <a:lnTo>
                  <a:pt x="10161" y="8621"/>
                </a:lnTo>
                <a:lnTo>
                  <a:pt x="10258" y="8279"/>
                </a:lnTo>
                <a:lnTo>
                  <a:pt x="10332" y="8108"/>
                </a:lnTo>
                <a:lnTo>
                  <a:pt x="10405" y="7962"/>
                </a:lnTo>
                <a:lnTo>
                  <a:pt x="10503" y="7815"/>
                </a:lnTo>
                <a:lnTo>
                  <a:pt x="10600" y="7718"/>
                </a:lnTo>
                <a:lnTo>
                  <a:pt x="10796" y="7522"/>
                </a:lnTo>
                <a:lnTo>
                  <a:pt x="10991" y="7376"/>
                </a:lnTo>
                <a:lnTo>
                  <a:pt x="11162" y="7278"/>
                </a:lnTo>
                <a:lnTo>
                  <a:pt x="11260" y="7229"/>
                </a:lnTo>
                <a:lnTo>
                  <a:pt x="11431" y="7205"/>
                </a:lnTo>
                <a:lnTo>
                  <a:pt x="11504" y="7180"/>
                </a:lnTo>
                <a:lnTo>
                  <a:pt x="11553" y="7132"/>
                </a:lnTo>
                <a:lnTo>
                  <a:pt x="11626" y="7107"/>
                </a:lnTo>
                <a:lnTo>
                  <a:pt x="11724" y="7083"/>
                </a:lnTo>
                <a:lnTo>
                  <a:pt x="11870" y="7058"/>
                </a:lnTo>
                <a:lnTo>
                  <a:pt x="12188" y="7058"/>
                </a:lnTo>
                <a:lnTo>
                  <a:pt x="12359" y="7107"/>
                </a:lnTo>
                <a:lnTo>
                  <a:pt x="12481" y="7156"/>
                </a:lnTo>
                <a:lnTo>
                  <a:pt x="12603" y="7229"/>
                </a:lnTo>
                <a:lnTo>
                  <a:pt x="12676" y="7303"/>
                </a:lnTo>
                <a:lnTo>
                  <a:pt x="12774" y="7376"/>
                </a:lnTo>
                <a:lnTo>
                  <a:pt x="12896" y="7425"/>
                </a:lnTo>
                <a:lnTo>
                  <a:pt x="12969" y="7425"/>
                </a:lnTo>
                <a:lnTo>
                  <a:pt x="13140" y="7449"/>
                </a:lnTo>
                <a:lnTo>
                  <a:pt x="13213" y="7498"/>
                </a:lnTo>
                <a:lnTo>
                  <a:pt x="13262" y="7522"/>
                </a:lnTo>
                <a:lnTo>
                  <a:pt x="13311" y="7547"/>
                </a:lnTo>
                <a:lnTo>
                  <a:pt x="13360" y="7571"/>
                </a:lnTo>
                <a:lnTo>
                  <a:pt x="13409" y="7547"/>
                </a:lnTo>
                <a:lnTo>
                  <a:pt x="13458" y="7522"/>
                </a:lnTo>
                <a:lnTo>
                  <a:pt x="13507" y="7498"/>
                </a:lnTo>
                <a:lnTo>
                  <a:pt x="13580" y="7449"/>
                </a:lnTo>
                <a:lnTo>
                  <a:pt x="13726" y="7425"/>
                </a:lnTo>
                <a:lnTo>
                  <a:pt x="13897" y="7449"/>
                </a:lnTo>
                <a:lnTo>
                  <a:pt x="13971" y="7498"/>
                </a:lnTo>
                <a:lnTo>
                  <a:pt x="14019" y="7522"/>
                </a:lnTo>
                <a:lnTo>
                  <a:pt x="14093" y="7571"/>
                </a:lnTo>
                <a:lnTo>
                  <a:pt x="14190" y="7596"/>
                </a:lnTo>
                <a:lnTo>
                  <a:pt x="14337" y="7620"/>
                </a:lnTo>
                <a:lnTo>
                  <a:pt x="14654" y="7620"/>
                </a:lnTo>
                <a:lnTo>
                  <a:pt x="14801" y="7596"/>
                </a:lnTo>
                <a:lnTo>
                  <a:pt x="14899" y="7571"/>
                </a:lnTo>
                <a:lnTo>
                  <a:pt x="14972" y="7522"/>
                </a:lnTo>
                <a:lnTo>
                  <a:pt x="15021" y="7473"/>
                </a:lnTo>
                <a:lnTo>
                  <a:pt x="15045" y="7400"/>
                </a:lnTo>
                <a:lnTo>
                  <a:pt x="15070" y="7229"/>
                </a:lnTo>
                <a:lnTo>
                  <a:pt x="15070" y="7205"/>
                </a:lnTo>
                <a:lnTo>
                  <a:pt x="15045" y="7156"/>
                </a:lnTo>
                <a:lnTo>
                  <a:pt x="14948" y="7107"/>
                </a:lnTo>
                <a:lnTo>
                  <a:pt x="14825" y="7058"/>
                </a:lnTo>
                <a:lnTo>
                  <a:pt x="14679" y="7058"/>
                </a:lnTo>
                <a:lnTo>
                  <a:pt x="14532" y="7034"/>
                </a:lnTo>
                <a:lnTo>
                  <a:pt x="14361" y="6985"/>
                </a:lnTo>
                <a:lnTo>
                  <a:pt x="14215" y="6936"/>
                </a:lnTo>
                <a:lnTo>
                  <a:pt x="14117" y="6863"/>
                </a:lnTo>
                <a:lnTo>
                  <a:pt x="14019" y="6790"/>
                </a:lnTo>
                <a:lnTo>
                  <a:pt x="13922" y="6716"/>
                </a:lnTo>
                <a:lnTo>
                  <a:pt x="13824" y="6692"/>
                </a:lnTo>
                <a:lnTo>
                  <a:pt x="13726" y="6668"/>
                </a:lnTo>
                <a:lnTo>
                  <a:pt x="13653" y="6643"/>
                </a:lnTo>
                <a:lnTo>
                  <a:pt x="13555" y="6619"/>
                </a:lnTo>
                <a:lnTo>
                  <a:pt x="13458" y="6545"/>
                </a:lnTo>
                <a:lnTo>
                  <a:pt x="13360" y="6472"/>
                </a:lnTo>
                <a:lnTo>
                  <a:pt x="13287" y="6399"/>
                </a:lnTo>
                <a:lnTo>
                  <a:pt x="13189" y="6374"/>
                </a:lnTo>
                <a:lnTo>
                  <a:pt x="13116" y="6350"/>
                </a:lnTo>
                <a:lnTo>
                  <a:pt x="13067" y="6374"/>
                </a:lnTo>
                <a:lnTo>
                  <a:pt x="13018" y="6399"/>
                </a:lnTo>
                <a:lnTo>
                  <a:pt x="12945" y="6399"/>
                </a:lnTo>
                <a:lnTo>
                  <a:pt x="12872" y="6350"/>
                </a:lnTo>
                <a:lnTo>
                  <a:pt x="12774" y="6277"/>
                </a:lnTo>
                <a:lnTo>
                  <a:pt x="12701" y="6228"/>
                </a:lnTo>
                <a:lnTo>
                  <a:pt x="12627" y="6179"/>
                </a:lnTo>
                <a:lnTo>
                  <a:pt x="12505" y="6179"/>
                </a:lnTo>
                <a:lnTo>
                  <a:pt x="12456" y="6228"/>
                </a:lnTo>
                <a:lnTo>
                  <a:pt x="12383" y="6252"/>
                </a:lnTo>
                <a:lnTo>
                  <a:pt x="12212" y="6277"/>
                </a:lnTo>
                <a:lnTo>
                  <a:pt x="12114" y="6326"/>
                </a:lnTo>
                <a:lnTo>
                  <a:pt x="11968" y="6399"/>
                </a:lnTo>
                <a:lnTo>
                  <a:pt x="11797" y="6521"/>
                </a:lnTo>
                <a:lnTo>
                  <a:pt x="11650" y="6668"/>
                </a:lnTo>
                <a:lnTo>
                  <a:pt x="11479" y="6814"/>
                </a:lnTo>
                <a:lnTo>
                  <a:pt x="11309" y="6936"/>
                </a:lnTo>
                <a:lnTo>
                  <a:pt x="11186" y="7009"/>
                </a:lnTo>
                <a:lnTo>
                  <a:pt x="11064" y="7058"/>
                </a:lnTo>
                <a:lnTo>
                  <a:pt x="10918" y="7009"/>
                </a:lnTo>
                <a:lnTo>
                  <a:pt x="10844" y="6985"/>
                </a:lnTo>
                <a:lnTo>
                  <a:pt x="10796" y="6961"/>
                </a:lnTo>
                <a:lnTo>
                  <a:pt x="10747" y="6912"/>
                </a:lnTo>
                <a:lnTo>
                  <a:pt x="10722" y="6838"/>
                </a:lnTo>
                <a:lnTo>
                  <a:pt x="10698" y="6668"/>
                </a:lnTo>
                <a:lnTo>
                  <a:pt x="10722" y="6497"/>
                </a:lnTo>
                <a:lnTo>
                  <a:pt x="10747" y="6423"/>
                </a:lnTo>
                <a:lnTo>
                  <a:pt x="10796" y="6374"/>
                </a:lnTo>
                <a:lnTo>
                  <a:pt x="10844" y="6350"/>
                </a:lnTo>
                <a:lnTo>
                  <a:pt x="10967" y="6326"/>
                </a:lnTo>
                <a:lnTo>
                  <a:pt x="11113" y="6301"/>
                </a:lnTo>
                <a:lnTo>
                  <a:pt x="11260" y="6277"/>
                </a:lnTo>
                <a:lnTo>
                  <a:pt x="11406" y="6277"/>
                </a:lnTo>
                <a:lnTo>
                  <a:pt x="11528" y="6228"/>
                </a:lnTo>
                <a:lnTo>
                  <a:pt x="11602" y="6179"/>
                </a:lnTo>
                <a:lnTo>
                  <a:pt x="11626" y="6130"/>
                </a:lnTo>
                <a:lnTo>
                  <a:pt x="11650" y="6106"/>
                </a:lnTo>
                <a:lnTo>
                  <a:pt x="11602" y="5935"/>
                </a:lnTo>
                <a:lnTo>
                  <a:pt x="11577" y="5862"/>
                </a:lnTo>
                <a:lnTo>
                  <a:pt x="11553" y="5813"/>
                </a:lnTo>
                <a:lnTo>
                  <a:pt x="11504" y="5764"/>
                </a:lnTo>
                <a:lnTo>
                  <a:pt x="11504" y="5715"/>
                </a:lnTo>
                <a:lnTo>
                  <a:pt x="11504" y="5666"/>
                </a:lnTo>
                <a:lnTo>
                  <a:pt x="11553" y="5617"/>
                </a:lnTo>
                <a:lnTo>
                  <a:pt x="11602" y="5593"/>
                </a:lnTo>
                <a:lnTo>
                  <a:pt x="11675" y="5544"/>
                </a:lnTo>
                <a:lnTo>
                  <a:pt x="11821" y="5520"/>
                </a:lnTo>
                <a:lnTo>
                  <a:pt x="11919" y="5520"/>
                </a:lnTo>
                <a:lnTo>
                  <a:pt x="12017" y="5471"/>
                </a:lnTo>
                <a:lnTo>
                  <a:pt x="12114" y="5398"/>
                </a:lnTo>
                <a:lnTo>
                  <a:pt x="12212" y="5324"/>
                </a:lnTo>
                <a:lnTo>
                  <a:pt x="12285" y="5251"/>
                </a:lnTo>
                <a:lnTo>
                  <a:pt x="12359" y="5153"/>
                </a:lnTo>
                <a:lnTo>
                  <a:pt x="12383" y="5031"/>
                </a:lnTo>
                <a:lnTo>
                  <a:pt x="12408" y="4958"/>
                </a:lnTo>
                <a:lnTo>
                  <a:pt x="12383" y="4787"/>
                </a:lnTo>
                <a:lnTo>
                  <a:pt x="12334" y="4714"/>
                </a:lnTo>
                <a:lnTo>
                  <a:pt x="12310" y="4665"/>
                </a:lnTo>
                <a:lnTo>
                  <a:pt x="12310" y="4640"/>
                </a:lnTo>
                <a:lnTo>
                  <a:pt x="12310" y="4592"/>
                </a:lnTo>
                <a:lnTo>
                  <a:pt x="12383" y="4469"/>
                </a:lnTo>
                <a:lnTo>
                  <a:pt x="12505" y="4298"/>
                </a:lnTo>
                <a:lnTo>
                  <a:pt x="12701" y="4103"/>
                </a:lnTo>
                <a:lnTo>
                  <a:pt x="12798" y="4005"/>
                </a:lnTo>
                <a:lnTo>
                  <a:pt x="12945" y="3908"/>
                </a:lnTo>
                <a:lnTo>
                  <a:pt x="13091" y="3834"/>
                </a:lnTo>
                <a:lnTo>
                  <a:pt x="13262" y="3761"/>
                </a:lnTo>
                <a:lnTo>
                  <a:pt x="13604" y="3663"/>
                </a:lnTo>
                <a:lnTo>
                  <a:pt x="13775" y="3639"/>
                </a:lnTo>
                <a:lnTo>
                  <a:pt x="13922" y="3615"/>
                </a:lnTo>
                <a:close/>
                <a:moveTo>
                  <a:pt x="6888" y="2467"/>
                </a:moveTo>
                <a:lnTo>
                  <a:pt x="6986" y="2491"/>
                </a:lnTo>
                <a:lnTo>
                  <a:pt x="7083" y="2516"/>
                </a:lnTo>
                <a:lnTo>
                  <a:pt x="7132" y="2540"/>
                </a:lnTo>
                <a:lnTo>
                  <a:pt x="7181" y="2589"/>
                </a:lnTo>
                <a:lnTo>
                  <a:pt x="7181" y="2638"/>
                </a:lnTo>
                <a:lnTo>
                  <a:pt x="7181" y="2711"/>
                </a:lnTo>
                <a:lnTo>
                  <a:pt x="7132" y="2784"/>
                </a:lnTo>
                <a:lnTo>
                  <a:pt x="7083" y="2858"/>
                </a:lnTo>
                <a:lnTo>
                  <a:pt x="6937" y="3028"/>
                </a:lnTo>
                <a:lnTo>
                  <a:pt x="6864" y="3175"/>
                </a:lnTo>
                <a:lnTo>
                  <a:pt x="6839" y="3322"/>
                </a:lnTo>
                <a:lnTo>
                  <a:pt x="6864" y="3395"/>
                </a:lnTo>
                <a:lnTo>
                  <a:pt x="6888" y="3419"/>
                </a:lnTo>
                <a:lnTo>
                  <a:pt x="6961" y="3517"/>
                </a:lnTo>
                <a:lnTo>
                  <a:pt x="7010" y="3615"/>
                </a:lnTo>
                <a:lnTo>
                  <a:pt x="7059" y="3712"/>
                </a:lnTo>
                <a:lnTo>
                  <a:pt x="7083" y="3810"/>
                </a:lnTo>
                <a:lnTo>
                  <a:pt x="7059" y="3908"/>
                </a:lnTo>
                <a:lnTo>
                  <a:pt x="7010" y="4005"/>
                </a:lnTo>
                <a:lnTo>
                  <a:pt x="6961" y="4103"/>
                </a:lnTo>
                <a:lnTo>
                  <a:pt x="6888" y="4201"/>
                </a:lnTo>
                <a:lnTo>
                  <a:pt x="6839" y="4225"/>
                </a:lnTo>
                <a:lnTo>
                  <a:pt x="6644" y="4225"/>
                </a:lnTo>
                <a:lnTo>
                  <a:pt x="6473" y="4128"/>
                </a:lnTo>
                <a:lnTo>
                  <a:pt x="6302" y="4005"/>
                </a:lnTo>
                <a:lnTo>
                  <a:pt x="6155" y="3859"/>
                </a:lnTo>
                <a:lnTo>
                  <a:pt x="5984" y="3786"/>
                </a:lnTo>
                <a:lnTo>
                  <a:pt x="5838" y="3761"/>
                </a:lnTo>
                <a:lnTo>
                  <a:pt x="5789" y="3786"/>
                </a:lnTo>
                <a:lnTo>
                  <a:pt x="5740" y="3810"/>
                </a:lnTo>
                <a:lnTo>
                  <a:pt x="5642" y="3883"/>
                </a:lnTo>
                <a:lnTo>
                  <a:pt x="5545" y="3957"/>
                </a:lnTo>
                <a:lnTo>
                  <a:pt x="5447" y="3981"/>
                </a:lnTo>
                <a:lnTo>
                  <a:pt x="5349" y="4005"/>
                </a:lnTo>
                <a:lnTo>
                  <a:pt x="5203" y="4030"/>
                </a:lnTo>
                <a:lnTo>
                  <a:pt x="5129" y="4054"/>
                </a:lnTo>
                <a:lnTo>
                  <a:pt x="5081" y="4103"/>
                </a:lnTo>
                <a:lnTo>
                  <a:pt x="5032" y="4128"/>
                </a:lnTo>
                <a:lnTo>
                  <a:pt x="4959" y="4152"/>
                </a:lnTo>
                <a:lnTo>
                  <a:pt x="4788" y="4201"/>
                </a:lnTo>
                <a:lnTo>
                  <a:pt x="4690" y="4201"/>
                </a:lnTo>
                <a:lnTo>
                  <a:pt x="4592" y="4250"/>
                </a:lnTo>
                <a:lnTo>
                  <a:pt x="4494" y="4298"/>
                </a:lnTo>
                <a:lnTo>
                  <a:pt x="4397" y="4372"/>
                </a:lnTo>
                <a:lnTo>
                  <a:pt x="4372" y="4421"/>
                </a:lnTo>
                <a:lnTo>
                  <a:pt x="4372" y="4494"/>
                </a:lnTo>
                <a:lnTo>
                  <a:pt x="4372" y="4616"/>
                </a:lnTo>
                <a:lnTo>
                  <a:pt x="4470" y="4787"/>
                </a:lnTo>
                <a:lnTo>
                  <a:pt x="4592" y="4958"/>
                </a:lnTo>
                <a:lnTo>
                  <a:pt x="4690" y="5031"/>
                </a:lnTo>
                <a:lnTo>
                  <a:pt x="4788" y="5056"/>
                </a:lnTo>
                <a:lnTo>
                  <a:pt x="4885" y="5080"/>
                </a:lnTo>
                <a:lnTo>
                  <a:pt x="5007" y="5080"/>
                </a:lnTo>
                <a:lnTo>
                  <a:pt x="5129" y="5056"/>
                </a:lnTo>
                <a:lnTo>
                  <a:pt x="5227" y="5007"/>
                </a:lnTo>
                <a:lnTo>
                  <a:pt x="5349" y="4933"/>
                </a:lnTo>
                <a:lnTo>
                  <a:pt x="5447" y="4860"/>
                </a:lnTo>
                <a:lnTo>
                  <a:pt x="5642" y="4665"/>
                </a:lnTo>
                <a:lnTo>
                  <a:pt x="5838" y="4518"/>
                </a:lnTo>
                <a:lnTo>
                  <a:pt x="6009" y="4421"/>
                </a:lnTo>
                <a:lnTo>
                  <a:pt x="6131" y="4372"/>
                </a:lnTo>
                <a:lnTo>
                  <a:pt x="6204" y="4396"/>
                </a:lnTo>
                <a:lnTo>
                  <a:pt x="6253" y="4445"/>
                </a:lnTo>
                <a:lnTo>
                  <a:pt x="6302" y="4494"/>
                </a:lnTo>
                <a:lnTo>
                  <a:pt x="6302" y="4567"/>
                </a:lnTo>
                <a:lnTo>
                  <a:pt x="6326" y="4640"/>
                </a:lnTo>
                <a:lnTo>
                  <a:pt x="6375" y="4714"/>
                </a:lnTo>
                <a:lnTo>
                  <a:pt x="6424" y="4738"/>
                </a:lnTo>
                <a:lnTo>
                  <a:pt x="6497" y="4763"/>
                </a:lnTo>
                <a:lnTo>
                  <a:pt x="6595" y="4787"/>
                </a:lnTo>
                <a:lnTo>
                  <a:pt x="6693" y="4811"/>
                </a:lnTo>
                <a:lnTo>
                  <a:pt x="6790" y="4885"/>
                </a:lnTo>
                <a:lnTo>
                  <a:pt x="6888" y="4958"/>
                </a:lnTo>
                <a:lnTo>
                  <a:pt x="6937" y="5031"/>
                </a:lnTo>
                <a:lnTo>
                  <a:pt x="6961" y="5153"/>
                </a:lnTo>
                <a:lnTo>
                  <a:pt x="6937" y="5251"/>
                </a:lnTo>
                <a:lnTo>
                  <a:pt x="6888" y="5324"/>
                </a:lnTo>
                <a:lnTo>
                  <a:pt x="6790" y="5398"/>
                </a:lnTo>
                <a:lnTo>
                  <a:pt x="6693" y="5471"/>
                </a:lnTo>
                <a:lnTo>
                  <a:pt x="6595" y="5520"/>
                </a:lnTo>
                <a:lnTo>
                  <a:pt x="6497" y="5520"/>
                </a:lnTo>
                <a:lnTo>
                  <a:pt x="6399" y="5544"/>
                </a:lnTo>
                <a:lnTo>
                  <a:pt x="6253" y="5642"/>
                </a:lnTo>
                <a:lnTo>
                  <a:pt x="6082" y="5764"/>
                </a:lnTo>
                <a:lnTo>
                  <a:pt x="5935" y="5910"/>
                </a:lnTo>
                <a:lnTo>
                  <a:pt x="5764" y="6057"/>
                </a:lnTo>
                <a:lnTo>
                  <a:pt x="5594" y="6179"/>
                </a:lnTo>
                <a:lnTo>
                  <a:pt x="5471" y="6252"/>
                </a:lnTo>
                <a:lnTo>
                  <a:pt x="5349" y="6277"/>
                </a:lnTo>
                <a:lnTo>
                  <a:pt x="5227" y="6326"/>
                </a:lnTo>
                <a:lnTo>
                  <a:pt x="5056" y="6448"/>
                </a:lnTo>
                <a:lnTo>
                  <a:pt x="4812" y="6643"/>
                </a:lnTo>
                <a:lnTo>
                  <a:pt x="4568" y="6887"/>
                </a:lnTo>
                <a:lnTo>
                  <a:pt x="4226" y="7229"/>
                </a:lnTo>
                <a:lnTo>
                  <a:pt x="4104" y="7327"/>
                </a:lnTo>
                <a:lnTo>
                  <a:pt x="3957" y="7449"/>
                </a:lnTo>
                <a:lnTo>
                  <a:pt x="3640" y="7644"/>
                </a:lnTo>
                <a:lnTo>
                  <a:pt x="3347" y="7767"/>
                </a:lnTo>
                <a:lnTo>
                  <a:pt x="3200" y="7791"/>
                </a:lnTo>
                <a:lnTo>
                  <a:pt x="3078" y="7815"/>
                </a:lnTo>
                <a:lnTo>
                  <a:pt x="2834" y="7815"/>
                </a:lnTo>
                <a:lnTo>
                  <a:pt x="2614" y="7864"/>
                </a:lnTo>
                <a:lnTo>
                  <a:pt x="2443" y="7938"/>
                </a:lnTo>
                <a:lnTo>
                  <a:pt x="2321" y="8011"/>
                </a:lnTo>
                <a:lnTo>
                  <a:pt x="2248" y="8084"/>
                </a:lnTo>
                <a:lnTo>
                  <a:pt x="2174" y="8182"/>
                </a:lnTo>
                <a:lnTo>
                  <a:pt x="2125" y="8279"/>
                </a:lnTo>
                <a:lnTo>
                  <a:pt x="2125" y="8377"/>
                </a:lnTo>
                <a:lnTo>
                  <a:pt x="2125" y="8475"/>
                </a:lnTo>
                <a:lnTo>
                  <a:pt x="2174" y="8573"/>
                </a:lnTo>
                <a:lnTo>
                  <a:pt x="2248" y="8670"/>
                </a:lnTo>
                <a:lnTo>
                  <a:pt x="2321" y="8768"/>
                </a:lnTo>
                <a:lnTo>
                  <a:pt x="2394" y="8841"/>
                </a:lnTo>
                <a:lnTo>
                  <a:pt x="2492" y="8890"/>
                </a:lnTo>
                <a:lnTo>
                  <a:pt x="2614" y="8939"/>
                </a:lnTo>
                <a:lnTo>
                  <a:pt x="2687" y="8939"/>
                </a:lnTo>
                <a:lnTo>
                  <a:pt x="2809" y="8988"/>
                </a:lnTo>
                <a:lnTo>
                  <a:pt x="2956" y="9085"/>
                </a:lnTo>
                <a:lnTo>
                  <a:pt x="3151" y="9232"/>
                </a:lnTo>
                <a:lnTo>
                  <a:pt x="3371" y="9427"/>
                </a:lnTo>
                <a:lnTo>
                  <a:pt x="3566" y="9623"/>
                </a:lnTo>
                <a:lnTo>
                  <a:pt x="3762" y="9769"/>
                </a:lnTo>
                <a:lnTo>
                  <a:pt x="3908" y="9867"/>
                </a:lnTo>
                <a:lnTo>
                  <a:pt x="4030" y="9891"/>
                </a:lnTo>
                <a:lnTo>
                  <a:pt x="4177" y="9867"/>
                </a:lnTo>
                <a:lnTo>
                  <a:pt x="4250" y="9843"/>
                </a:lnTo>
                <a:lnTo>
                  <a:pt x="4324" y="9818"/>
                </a:lnTo>
                <a:lnTo>
                  <a:pt x="4372" y="9769"/>
                </a:lnTo>
                <a:lnTo>
                  <a:pt x="4494" y="9745"/>
                </a:lnTo>
                <a:lnTo>
                  <a:pt x="4641" y="9720"/>
                </a:lnTo>
                <a:lnTo>
                  <a:pt x="4959" y="9720"/>
                </a:lnTo>
                <a:lnTo>
                  <a:pt x="5105" y="9769"/>
                </a:lnTo>
                <a:lnTo>
                  <a:pt x="5252" y="9818"/>
                </a:lnTo>
                <a:lnTo>
                  <a:pt x="5349" y="9916"/>
                </a:lnTo>
                <a:lnTo>
                  <a:pt x="5447" y="9989"/>
                </a:lnTo>
                <a:lnTo>
                  <a:pt x="5545" y="10038"/>
                </a:lnTo>
                <a:lnTo>
                  <a:pt x="5642" y="10087"/>
                </a:lnTo>
                <a:lnTo>
                  <a:pt x="5740" y="10087"/>
                </a:lnTo>
                <a:lnTo>
                  <a:pt x="5838" y="10136"/>
                </a:lnTo>
                <a:lnTo>
                  <a:pt x="5984" y="10209"/>
                </a:lnTo>
                <a:lnTo>
                  <a:pt x="6155" y="10331"/>
                </a:lnTo>
                <a:lnTo>
                  <a:pt x="6302" y="10478"/>
                </a:lnTo>
                <a:lnTo>
                  <a:pt x="6473" y="10624"/>
                </a:lnTo>
                <a:lnTo>
                  <a:pt x="6644" y="10746"/>
                </a:lnTo>
                <a:lnTo>
                  <a:pt x="6790" y="10819"/>
                </a:lnTo>
                <a:lnTo>
                  <a:pt x="6888" y="10844"/>
                </a:lnTo>
                <a:lnTo>
                  <a:pt x="6961" y="10868"/>
                </a:lnTo>
                <a:lnTo>
                  <a:pt x="7083" y="10917"/>
                </a:lnTo>
                <a:lnTo>
                  <a:pt x="7181" y="10966"/>
                </a:lnTo>
                <a:lnTo>
                  <a:pt x="7254" y="11039"/>
                </a:lnTo>
                <a:lnTo>
                  <a:pt x="7352" y="11113"/>
                </a:lnTo>
                <a:lnTo>
                  <a:pt x="7450" y="11186"/>
                </a:lnTo>
                <a:lnTo>
                  <a:pt x="7547" y="11210"/>
                </a:lnTo>
                <a:lnTo>
                  <a:pt x="7645" y="11235"/>
                </a:lnTo>
                <a:lnTo>
                  <a:pt x="7743" y="11259"/>
                </a:lnTo>
                <a:lnTo>
                  <a:pt x="7840" y="11283"/>
                </a:lnTo>
                <a:lnTo>
                  <a:pt x="7938" y="11357"/>
                </a:lnTo>
                <a:lnTo>
                  <a:pt x="8036" y="11430"/>
                </a:lnTo>
                <a:lnTo>
                  <a:pt x="8109" y="11528"/>
                </a:lnTo>
                <a:lnTo>
                  <a:pt x="8158" y="11625"/>
                </a:lnTo>
                <a:lnTo>
                  <a:pt x="8207" y="11723"/>
                </a:lnTo>
                <a:lnTo>
                  <a:pt x="8207" y="11796"/>
                </a:lnTo>
                <a:lnTo>
                  <a:pt x="8207" y="11894"/>
                </a:lnTo>
                <a:lnTo>
                  <a:pt x="8158" y="11992"/>
                </a:lnTo>
                <a:lnTo>
                  <a:pt x="8109" y="12089"/>
                </a:lnTo>
                <a:lnTo>
                  <a:pt x="8036" y="12187"/>
                </a:lnTo>
                <a:lnTo>
                  <a:pt x="7963" y="12285"/>
                </a:lnTo>
                <a:lnTo>
                  <a:pt x="7889" y="12383"/>
                </a:lnTo>
                <a:lnTo>
                  <a:pt x="7840" y="12480"/>
                </a:lnTo>
                <a:lnTo>
                  <a:pt x="7840" y="12578"/>
                </a:lnTo>
                <a:lnTo>
                  <a:pt x="7816" y="12676"/>
                </a:lnTo>
                <a:lnTo>
                  <a:pt x="7718" y="12822"/>
                </a:lnTo>
                <a:lnTo>
                  <a:pt x="7596" y="12969"/>
                </a:lnTo>
                <a:lnTo>
                  <a:pt x="7450" y="13140"/>
                </a:lnTo>
                <a:lnTo>
                  <a:pt x="7303" y="13311"/>
                </a:lnTo>
                <a:lnTo>
                  <a:pt x="7181" y="13457"/>
                </a:lnTo>
                <a:lnTo>
                  <a:pt x="7108" y="13604"/>
                </a:lnTo>
                <a:lnTo>
                  <a:pt x="7083" y="13701"/>
                </a:lnTo>
                <a:lnTo>
                  <a:pt x="7034" y="13823"/>
                </a:lnTo>
                <a:lnTo>
                  <a:pt x="6961" y="13970"/>
                </a:lnTo>
                <a:lnTo>
                  <a:pt x="6839" y="14117"/>
                </a:lnTo>
                <a:lnTo>
                  <a:pt x="6693" y="14288"/>
                </a:lnTo>
                <a:lnTo>
                  <a:pt x="6546" y="14434"/>
                </a:lnTo>
                <a:lnTo>
                  <a:pt x="6424" y="14605"/>
                </a:lnTo>
                <a:lnTo>
                  <a:pt x="6351" y="14752"/>
                </a:lnTo>
                <a:lnTo>
                  <a:pt x="6302" y="14849"/>
                </a:lnTo>
                <a:lnTo>
                  <a:pt x="6277" y="14947"/>
                </a:lnTo>
                <a:lnTo>
                  <a:pt x="6229" y="15069"/>
                </a:lnTo>
                <a:lnTo>
                  <a:pt x="6131" y="15216"/>
                </a:lnTo>
                <a:lnTo>
                  <a:pt x="6033" y="15338"/>
                </a:lnTo>
                <a:lnTo>
                  <a:pt x="5911" y="15460"/>
                </a:lnTo>
                <a:lnTo>
                  <a:pt x="5813" y="15582"/>
                </a:lnTo>
                <a:lnTo>
                  <a:pt x="5764" y="15704"/>
                </a:lnTo>
                <a:lnTo>
                  <a:pt x="5740" y="15802"/>
                </a:lnTo>
                <a:lnTo>
                  <a:pt x="5764" y="15973"/>
                </a:lnTo>
                <a:lnTo>
                  <a:pt x="5789" y="16046"/>
                </a:lnTo>
                <a:lnTo>
                  <a:pt x="5838" y="16095"/>
                </a:lnTo>
                <a:lnTo>
                  <a:pt x="5862" y="16144"/>
                </a:lnTo>
                <a:lnTo>
                  <a:pt x="5911" y="16217"/>
                </a:lnTo>
                <a:lnTo>
                  <a:pt x="5935" y="16388"/>
                </a:lnTo>
                <a:lnTo>
                  <a:pt x="5911" y="16461"/>
                </a:lnTo>
                <a:lnTo>
                  <a:pt x="5862" y="16510"/>
                </a:lnTo>
                <a:lnTo>
                  <a:pt x="5813" y="16559"/>
                </a:lnTo>
                <a:lnTo>
                  <a:pt x="5642" y="16559"/>
                </a:lnTo>
                <a:lnTo>
                  <a:pt x="5545" y="16510"/>
                </a:lnTo>
                <a:lnTo>
                  <a:pt x="5447" y="16461"/>
                </a:lnTo>
                <a:lnTo>
                  <a:pt x="5349" y="16388"/>
                </a:lnTo>
                <a:lnTo>
                  <a:pt x="5276" y="16266"/>
                </a:lnTo>
                <a:lnTo>
                  <a:pt x="5227" y="16119"/>
                </a:lnTo>
                <a:lnTo>
                  <a:pt x="5178" y="15973"/>
                </a:lnTo>
                <a:lnTo>
                  <a:pt x="5178" y="15802"/>
                </a:lnTo>
                <a:lnTo>
                  <a:pt x="5154" y="15655"/>
                </a:lnTo>
                <a:lnTo>
                  <a:pt x="5105" y="15484"/>
                </a:lnTo>
                <a:lnTo>
                  <a:pt x="5056" y="15338"/>
                </a:lnTo>
                <a:lnTo>
                  <a:pt x="4983" y="15240"/>
                </a:lnTo>
                <a:lnTo>
                  <a:pt x="4934" y="15191"/>
                </a:lnTo>
                <a:lnTo>
                  <a:pt x="4910" y="15093"/>
                </a:lnTo>
                <a:lnTo>
                  <a:pt x="4836" y="14849"/>
                </a:lnTo>
                <a:lnTo>
                  <a:pt x="4812" y="14556"/>
                </a:lnTo>
                <a:lnTo>
                  <a:pt x="4788" y="14214"/>
                </a:lnTo>
                <a:lnTo>
                  <a:pt x="4788" y="13970"/>
                </a:lnTo>
                <a:lnTo>
                  <a:pt x="4788" y="13799"/>
                </a:lnTo>
                <a:lnTo>
                  <a:pt x="4739" y="13604"/>
                </a:lnTo>
                <a:lnTo>
                  <a:pt x="4714" y="13433"/>
                </a:lnTo>
                <a:lnTo>
                  <a:pt x="4641" y="13237"/>
                </a:lnTo>
                <a:lnTo>
                  <a:pt x="4568" y="13066"/>
                </a:lnTo>
                <a:lnTo>
                  <a:pt x="4494" y="12920"/>
                </a:lnTo>
                <a:lnTo>
                  <a:pt x="4397" y="12773"/>
                </a:lnTo>
                <a:lnTo>
                  <a:pt x="4324" y="12676"/>
                </a:lnTo>
                <a:lnTo>
                  <a:pt x="4128" y="12456"/>
                </a:lnTo>
                <a:lnTo>
                  <a:pt x="3982" y="12260"/>
                </a:lnTo>
                <a:lnTo>
                  <a:pt x="3884" y="12114"/>
                </a:lnTo>
                <a:lnTo>
                  <a:pt x="3835" y="11992"/>
                </a:lnTo>
                <a:lnTo>
                  <a:pt x="3811" y="11845"/>
                </a:lnTo>
                <a:lnTo>
                  <a:pt x="3786" y="11772"/>
                </a:lnTo>
                <a:lnTo>
                  <a:pt x="3737" y="11723"/>
                </a:lnTo>
                <a:lnTo>
                  <a:pt x="3713" y="11650"/>
                </a:lnTo>
                <a:lnTo>
                  <a:pt x="3664" y="11528"/>
                </a:lnTo>
                <a:lnTo>
                  <a:pt x="3664" y="11381"/>
                </a:lnTo>
                <a:lnTo>
                  <a:pt x="3640" y="11235"/>
                </a:lnTo>
                <a:lnTo>
                  <a:pt x="3664" y="11088"/>
                </a:lnTo>
                <a:lnTo>
                  <a:pt x="3664" y="10942"/>
                </a:lnTo>
                <a:lnTo>
                  <a:pt x="3713" y="10819"/>
                </a:lnTo>
                <a:lnTo>
                  <a:pt x="3737" y="10771"/>
                </a:lnTo>
                <a:lnTo>
                  <a:pt x="3786" y="10697"/>
                </a:lnTo>
                <a:lnTo>
                  <a:pt x="3811" y="10648"/>
                </a:lnTo>
                <a:lnTo>
                  <a:pt x="3835" y="10478"/>
                </a:lnTo>
                <a:lnTo>
                  <a:pt x="3811" y="10307"/>
                </a:lnTo>
                <a:lnTo>
                  <a:pt x="3786" y="10233"/>
                </a:lnTo>
                <a:lnTo>
                  <a:pt x="3737" y="10184"/>
                </a:lnTo>
                <a:lnTo>
                  <a:pt x="3689" y="10160"/>
                </a:lnTo>
                <a:lnTo>
                  <a:pt x="3615" y="10111"/>
                </a:lnTo>
                <a:lnTo>
                  <a:pt x="3444" y="10087"/>
                </a:lnTo>
                <a:lnTo>
                  <a:pt x="3347" y="10062"/>
                </a:lnTo>
                <a:lnTo>
                  <a:pt x="3200" y="9989"/>
                </a:lnTo>
                <a:lnTo>
                  <a:pt x="3054" y="9867"/>
                </a:lnTo>
                <a:lnTo>
                  <a:pt x="2883" y="9720"/>
                </a:lnTo>
                <a:lnTo>
                  <a:pt x="2712" y="9574"/>
                </a:lnTo>
                <a:lnTo>
                  <a:pt x="2565" y="9452"/>
                </a:lnTo>
                <a:lnTo>
                  <a:pt x="2419" y="9354"/>
                </a:lnTo>
                <a:lnTo>
                  <a:pt x="2321" y="9330"/>
                </a:lnTo>
                <a:lnTo>
                  <a:pt x="2199" y="9281"/>
                </a:lnTo>
                <a:lnTo>
                  <a:pt x="2003" y="9159"/>
                </a:lnTo>
                <a:lnTo>
                  <a:pt x="1784" y="8988"/>
                </a:lnTo>
                <a:lnTo>
                  <a:pt x="1539" y="8768"/>
                </a:lnTo>
                <a:lnTo>
                  <a:pt x="1246" y="8402"/>
                </a:lnTo>
                <a:lnTo>
                  <a:pt x="1078" y="8185"/>
                </a:lnTo>
                <a:lnTo>
                  <a:pt x="1124" y="7840"/>
                </a:lnTo>
                <a:lnTo>
                  <a:pt x="1197" y="7473"/>
                </a:lnTo>
                <a:lnTo>
                  <a:pt x="1295" y="7132"/>
                </a:lnTo>
                <a:lnTo>
                  <a:pt x="1393" y="6790"/>
                </a:lnTo>
                <a:lnTo>
                  <a:pt x="1515" y="6448"/>
                </a:lnTo>
                <a:lnTo>
                  <a:pt x="1637" y="6106"/>
                </a:lnTo>
                <a:lnTo>
                  <a:pt x="1784" y="5788"/>
                </a:lnTo>
                <a:lnTo>
                  <a:pt x="1954" y="5471"/>
                </a:lnTo>
                <a:lnTo>
                  <a:pt x="2125" y="5153"/>
                </a:lnTo>
                <a:lnTo>
                  <a:pt x="2296" y="4860"/>
                </a:lnTo>
                <a:lnTo>
                  <a:pt x="2516" y="4567"/>
                </a:lnTo>
                <a:lnTo>
                  <a:pt x="2712" y="4298"/>
                </a:lnTo>
                <a:lnTo>
                  <a:pt x="3151" y="3737"/>
                </a:lnTo>
                <a:lnTo>
                  <a:pt x="3664" y="3248"/>
                </a:lnTo>
                <a:lnTo>
                  <a:pt x="4079" y="3248"/>
                </a:lnTo>
                <a:lnTo>
                  <a:pt x="4299" y="3297"/>
                </a:lnTo>
                <a:lnTo>
                  <a:pt x="4470" y="3346"/>
                </a:lnTo>
                <a:lnTo>
                  <a:pt x="4592" y="3419"/>
                </a:lnTo>
                <a:lnTo>
                  <a:pt x="4690" y="3493"/>
                </a:lnTo>
                <a:lnTo>
                  <a:pt x="4788" y="3517"/>
                </a:lnTo>
                <a:lnTo>
                  <a:pt x="4885" y="3493"/>
                </a:lnTo>
                <a:lnTo>
                  <a:pt x="4983" y="3419"/>
                </a:lnTo>
                <a:lnTo>
                  <a:pt x="5056" y="3346"/>
                </a:lnTo>
                <a:lnTo>
                  <a:pt x="5178" y="3297"/>
                </a:lnTo>
                <a:lnTo>
                  <a:pt x="5276" y="3248"/>
                </a:lnTo>
                <a:lnTo>
                  <a:pt x="5349" y="3248"/>
                </a:lnTo>
                <a:lnTo>
                  <a:pt x="5471" y="3199"/>
                </a:lnTo>
                <a:lnTo>
                  <a:pt x="5594" y="3126"/>
                </a:lnTo>
                <a:lnTo>
                  <a:pt x="5764" y="3004"/>
                </a:lnTo>
                <a:lnTo>
                  <a:pt x="5935" y="2858"/>
                </a:lnTo>
                <a:lnTo>
                  <a:pt x="6131" y="2711"/>
                </a:lnTo>
                <a:lnTo>
                  <a:pt x="6375" y="2589"/>
                </a:lnTo>
                <a:lnTo>
                  <a:pt x="6619" y="2516"/>
                </a:lnTo>
                <a:lnTo>
                  <a:pt x="6888" y="2467"/>
                </a:lnTo>
                <a:close/>
                <a:moveTo>
                  <a:pt x="9379" y="0"/>
                </a:moveTo>
                <a:lnTo>
                  <a:pt x="8891" y="24"/>
                </a:lnTo>
                <a:lnTo>
                  <a:pt x="8427" y="49"/>
                </a:lnTo>
                <a:lnTo>
                  <a:pt x="7963" y="122"/>
                </a:lnTo>
                <a:lnTo>
                  <a:pt x="7499" y="195"/>
                </a:lnTo>
                <a:lnTo>
                  <a:pt x="7034" y="293"/>
                </a:lnTo>
                <a:lnTo>
                  <a:pt x="6595" y="440"/>
                </a:lnTo>
                <a:lnTo>
                  <a:pt x="6155" y="586"/>
                </a:lnTo>
                <a:lnTo>
                  <a:pt x="5740" y="733"/>
                </a:lnTo>
                <a:lnTo>
                  <a:pt x="5325" y="928"/>
                </a:lnTo>
                <a:lnTo>
                  <a:pt x="4910" y="1148"/>
                </a:lnTo>
                <a:lnTo>
                  <a:pt x="4519" y="1368"/>
                </a:lnTo>
                <a:lnTo>
                  <a:pt x="4128" y="1612"/>
                </a:lnTo>
                <a:lnTo>
                  <a:pt x="3762" y="1881"/>
                </a:lnTo>
                <a:lnTo>
                  <a:pt x="3420" y="2149"/>
                </a:lnTo>
                <a:lnTo>
                  <a:pt x="3078" y="2442"/>
                </a:lnTo>
                <a:lnTo>
                  <a:pt x="2760" y="2760"/>
                </a:lnTo>
                <a:lnTo>
                  <a:pt x="2443" y="3077"/>
                </a:lnTo>
                <a:lnTo>
                  <a:pt x="2150" y="3419"/>
                </a:lnTo>
                <a:lnTo>
                  <a:pt x="1881" y="3761"/>
                </a:lnTo>
                <a:lnTo>
                  <a:pt x="1613" y="4128"/>
                </a:lnTo>
                <a:lnTo>
                  <a:pt x="1368" y="4518"/>
                </a:lnTo>
                <a:lnTo>
                  <a:pt x="1149" y="4909"/>
                </a:lnTo>
                <a:lnTo>
                  <a:pt x="929" y="5324"/>
                </a:lnTo>
                <a:lnTo>
                  <a:pt x="733" y="5739"/>
                </a:lnTo>
                <a:lnTo>
                  <a:pt x="587" y="6155"/>
                </a:lnTo>
                <a:lnTo>
                  <a:pt x="440" y="6594"/>
                </a:lnTo>
                <a:lnTo>
                  <a:pt x="294" y="7034"/>
                </a:lnTo>
                <a:lnTo>
                  <a:pt x="196" y="7498"/>
                </a:lnTo>
                <a:lnTo>
                  <a:pt x="123" y="7962"/>
                </a:lnTo>
                <a:lnTo>
                  <a:pt x="49" y="8426"/>
                </a:lnTo>
                <a:lnTo>
                  <a:pt x="25" y="8890"/>
                </a:lnTo>
                <a:lnTo>
                  <a:pt x="1" y="9378"/>
                </a:lnTo>
                <a:lnTo>
                  <a:pt x="25" y="9867"/>
                </a:lnTo>
                <a:lnTo>
                  <a:pt x="49" y="10331"/>
                </a:lnTo>
                <a:lnTo>
                  <a:pt x="123" y="10795"/>
                </a:lnTo>
                <a:lnTo>
                  <a:pt x="196" y="11259"/>
                </a:lnTo>
                <a:lnTo>
                  <a:pt x="294" y="11723"/>
                </a:lnTo>
                <a:lnTo>
                  <a:pt x="440" y="12163"/>
                </a:lnTo>
                <a:lnTo>
                  <a:pt x="587" y="12602"/>
                </a:lnTo>
                <a:lnTo>
                  <a:pt x="733" y="13018"/>
                </a:lnTo>
                <a:lnTo>
                  <a:pt x="929" y="13433"/>
                </a:lnTo>
                <a:lnTo>
                  <a:pt x="1149" y="13848"/>
                </a:lnTo>
                <a:lnTo>
                  <a:pt x="1368" y="14239"/>
                </a:lnTo>
                <a:lnTo>
                  <a:pt x="1613" y="14629"/>
                </a:lnTo>
                <a:lnTo>
                  <a:pt x="1881" y="14996"/>
                </a:lnTo>
                <a:lnTo>
                  <a:pt x="2150" y="15338"/>
                </a:lnTo>
                <a:lnTo>
                  <a:pt x="2443" y="15680"/>
                </a:lnTo>
                <a:lnTo>
                  <a:pt x="2760" y="15997"/>
                </a:lnTo>
                <a:lnTo>
                  <a:pt x="3078" y="16315"/>
                </a:lnTo>
                <a:lnTo>
                  <a:pt x="3420" y="16608"/>
                </a:lnTo>
                <a:lnTo>
                  <a:pt x="3762" y="16876"/>
                </a:lnTo>
                <a:lnTo>
                  <a:pt x="4128" y="17145"/>
                </a:lnTo>
                <a:lnTo>
                  <a:pt x="4519" y="17389"/>
                </a:lnTo>
                <a:lnTo>
                  <a:pt x="4910" y="17609"/>
                </a:lnTo>
                <a:lnTo>
                  <a:pt x="5325" y="17829"/>
                </a:lnTo>
                <a:lnTo>
                  <a:pt x="5740" y="18024"/>
                </a:lnTo>
                <a:lnTo>
                  <a:pt x="6155" y="18171"/>
                </a:lnTo>
                <a:lnTo>
                  <a:pt x="6595" y="18317"/>
                </a:lnTo>
                <a:lnTo>
                  <a:pt x="7034" y="18464"/>
                </a:lnTo>
                <a:lnTo>
                  <a:pt x="7499" y="18562"/>
                </a:lnTo>
                <a:lnTo>
                  <a:pt x="7963" y="18635"/>
                </a:lnTo>
                <a:lnTo>
                  <a:pt x="8427" y="18708"/>
                </a:lnTo>
                <a:lnTo>
                  <a:pt x="8891" y="18733"/>
                </a:lnTo>
                <a:lnTo>
                  <a:pt x="9379" y="18757"/>
                </a:lnTo>
                <a:lnTo>
                  <a:pt x="9868" y="18733"/>
                </a:lnTo>
                <a:lnTo>
                  <a:pt x="10332" y="18708"/>
                </a:lnTo>
                <a:lnTo>
                  <a:pt x="10796" y="18635"/>
                </a:lnTo>
                <a:lnTo>
                  <a:pt x="11260" y="18562"/>
                </a:lnTo>
                <a:lnTo>
                  <a:pt x="11724" y="18464"/>
                </a:lnTo>
                <a:lnTo>
                  <a:pt x="12163" y="18317"/>
                </a:lnTo>
                <a:lnTo>
                  <a:pt x="12603" y="18171"/>
                </a:lnTo>
                <a:lnTo>
                  <a:pt x="13018" y="18024"/>
                </a:lnTo>
                <a:lnTo>
                  <a:pt x="13433" y="17829"/>
                </a:lnTo>
                <a:lnTo>
                  <a:pt x="13848" y="17609"/>
                </a:lnTo>
                <a:lnTo>
                  <a:pt x="14239" y="17389"/>
                </a:lnTo>
                <a:lnTo>
                  <a:pt x="14630" y="17145"/>
                </a:lnTo>
                <a:lnTo>
                  <a:pt x="14996" y="16876"/>
                </a:lnTo>
                <a:lnTo>
                  <a:pt x="15338" y="16608"/>
                </a:lnTo>
                <a:lnTo>
                  <a:pt x="15680" y="16315"/>
                </a:lnTo>
                <a:lnTo>
                  <a:pt x="15998" y="15997"/>
                </a:lnTo>
                <a:lnTo>
                  <a:pt x="16315" y="15680"/>
                </a:lnTo>
                <a:lnTo>
                  <a:pt x="16608" y="15338"/>
                </a:lnTo>
                <a:lnTo>
                  <a:pt x="16877" y="14996"/>
                </a:lnTo>
                <a:lnTo>
                  <a:pt x="17146" y="14629"/>
                </a:lnTo>
                <a:lnTo>
                  <a:pt x="17390" y="14239"/>
                </a:lnTo>
                <a:lnTo>
                  <a:pt x="17610" y="13848"/>
                </a:lnTo>
                <a:lnTo>
                  <a:pt x="17829" y="13433"/>
                </a:lnTo>
                <a:lnTo>
                  <a:pt x="18025" y="13018"/>
                </a:lnTo>
                <a:lnTo>
                  <a:pt x="18171" y="12602"/>
                </a:lnTo>
                <a:lnTo>
                  <a:pt x="18318" y="12163"/>
                </a:lnTo>
                <a:lnTo>
                  <a:pt x="18464" y="11723"/>
                </a:lnTo>
                <a:lnTo>
                  <a:pt x="18562" y="11259"/>
                </a:lnTo>
                <a:lnTo>
                  <a:pt x="18635" y="10795"/>
                </a:lnTo>
                <a:lnTo>
                  <a:pt x="18709" y="10331"/>
                </a:lnTo>
                <a:lnTo>
                  <a:pt x="18733" y="9867"/>
                </a:lnTo>
                <a:lnTo>
                  <a:pt x="18758" y="9378"/>
                </a:lnTo>
                <a:lnTo>
                  <a:pt x="18733" y="8890"/>
                </a:lnTo>
                <a:lnTo>
                  <a:pt x="18709" y="8426"/>
                </a:lnTo>
                <a:lnTo>
                  <a:pt x="18635" y="7962"/>
                </a:lnTo>
                <a:lnTo>
                  <a:pt x="18562" y="7498"/>
                </a:lnTo>
                <a:lnTo>
                  <a:pt x="18464" y="7034"/>
                </a:lnTo>
                <a:lnTo>
                  <a:pt x="18318" y="6594"/>
                </a:lnTo>
                <a:lnTo>
                  <a:pt x="18171" y="6155"/>
                </a:lnTo>
                <a:lnTo>
                  <a:pt x="18025" y="5739"/>
                </a:lnTo>
                <a:lnTo>
                  <a:pt x="17829" y="5324"/>
                </a:lnTo>
                <a:lnTo>
                  <a:pt x="17610" y="4909"/>
                </a:lnTo>
                <a:lnTo>
                  <a:pt x="17390" y="4518"/>
                </a:lnTo>
                <a:lnTo>
                  <a:pt x="17146" y="4128"/>
                </a:lnTo>
                <a:lnTo>
                  <a:pt x="16877" y="3761"/>
                </a:lnTo>
                <a:lnTo>
                  <a:pt x="16608" y="3419"/>
                </a:lnTo>
                <a:lnTo>
                  <a:pt x="16315" y="3077"/>
                </a:lnTo>
                <a:lnTo>
                  <a:pt x="15998" y="2760"/>
                </a:lnTo>
                <a:lnTo>
                  <a:pt x="15680" y="2442"/>
                </a:lnTo>
                <a:lnTo>
                  <a:pt x="15338" y="2149"/>
                </a:lnTo>
                <a:lnTo>
                  <a:pt x="14996" y="1881"/>
                </a:lnTo>
                <a:lnTo>
                  <a:pt x="14630" y="1612"/>
                </a:lnTo>
                <a:lnTo>
                  <a:pt x="14239" y="1368"/>
                </a:lnTo>
                <a:lnTo>
                  <a:pt x="13848" y="1148"/>
                </a:lnTo>
                <a:lnTo>
                  <a:pt x="13433" y="928"/>
                </a:lnTo>
                <a:lnTo>
                  <a:pt x="13018" y="733"/>
                </a:lnTo>
                <a:lnTo>
                  <a:pt x="12603" y="586"/>
                </a:lnTo>
                <a:lnTo>
                  <a:pt x="12163" y="440"/>
                </a:lnTo>
                <a:lnTo>
                  <a:pt x="11724" y="293"/>
                </a:lnTo>
                <a:lnTo>
                  <a:pt x="11260" y="195"/>
                </a:lnTo>
                <a:lnTo>
                  <a:pt x="10796" y="122"/>
                </a:lnTo>
                <a:lnTo>
                  <a:pt x="10332" y="49"/>
                </a:lnTo>
                <a:lnTo>
                  <a:pt x="9868" y="24"/>
                </a:lnTo>
                <a:lnTo>
                  <a:pt x="9379"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553" name="Shape 553"/>
          <p:cNvGrpSpPr/>
          <p:nvPr/>
        </p:nvGrpSpPr>
        <p:grpSpPr>
          <a:xfrm>
            <a:off x="4932108" y="3065162"/>
            <a:ext cx="269924" cy="269940"/>
            <a:chOff x="6654650" y="3665275"/>
            <a:chExt cx="409100" cy="409125"/>
          </a:xfrm>
        </p:grpSpPr>
        <p:sp>
          <p:nvSpPr>
            <p:cNvPr id="554" name="Shape 554"/>
            <p:cNvSpPr/>
            <p:nvPr/>
          </p:nvSpPr>
          <p:spPr>
            <a:xfrm>
              <a:off x="6808525" y="3819150"/>
              <a:ext cx="211875" cy="211900"/>
            </a:xfrm>
            <a:custGeom>
              <a:avLst/>
              <a:gdLst/>
              <a:ahLst/>
              <a:cxnLst/>
              <a:rect l="0" t="0" r="0" b="0"/>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55" name="Shape 555"/>
            <p:cNvSpPr/>
            <p:nvPr/>
          </p:nvSpPr>
          <p:spPr>
            <a:xfrm>
              <a:off x="6654650" y="3665275"/>
              <a:ext cx="409100" cy="409125"/>
            </a:xfrm>
            <a:custGeom>
              <a:avLst/>
              <a:gdLst/>
              <a:ahLst/>
              <a:cxnLst/>
              <a:rect l="0" t="0" r="0" b="0"/>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56" name="Shape 556"/>
          <p:cNvGrpSpPr/>
          <p:nvPr/>
        </p:nvGrpSpPr>
        <p:grpSpPr>
          <a:xfrm>
            <a:off x="918033" y="3498634"/>
            <a:ext cx="292489" cy="292505"/>
            <a:chOff x="570875" y="4322250"/>
            <a:chExt cx="443300" cy="443325"/>
          </a:xfrm>
        </p:grpSpPr>
        <p:sp>
          <p:nvSpPr>
            <p:cNvPr id="557" name="Shape 557"/>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58" name="Shape 558"/>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59" name="Shape 559"/>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60" name="Shape 560"/>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561" name="Shape 561"/>
          <p:cNvSpPr/>
          <p:nvPr/>
        </p:nvSpPr>
        <p:spPr>
          <a:xfrm>
            <a:off x="1350702" y="3555470"/>
            <a:ext cx="316671" cy="178888"/>
          </a:xfrm>
          <a:custGeom>
            <a:avLst/>
            <a:gdLst/>
            <a:ahLst/>
            <a:cxnLst/>
            <a:rect l="0" t="0" r="0" b="0"/>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562" name="Shape 562"/>
          <p:cNvGrpSpPr/>
          <p:nvPr/>
        </p:nvGrpSpPr>
        <p:grpSpPr>
          <a:xfrm>
            <a:off x="1847428" y="3476894"/>
            <a:ext cx="212719" cy="335986"/>
            <a:chOff x="1979475" y="4289300"/>
            <a:chExt cx="322400" cy="509225"/>
          </a:xfrm>
        </p:grpSpPr>
        <p:sp>
          <p:nvSpPr>
            <p:cNvPr id="563" name="Shape 563"/>
            <p:cNvSpPr/>
            <p:nvPr/>
          </p:nvSpPr>
          <p:spPr>
            <a:xfrm>
              <a:off x="2187075" y="4509100"/>
              <a:ext cx="114800" cy="114800"/>
            </a:xfrm>
            <a:custGeom>
              <a:avLst/>
              <a:gdLst/>
              <a:ahLst/>
              <a:cxnLst/>
              <a:rect l="0" t="0" r="0" b="0"/>
              <a:pathLst>
                <a:path w="4592" h="4592" extrusionOk="0">
                  <a:moveTo>
                    <a:pt x="4396" y="0"/>
                  </a:moveTo>
                  <a:lnTo>
                    <a:pt x="3981" y="49"/>
                  </a:lnTo>
                  <a:lnTo>
                    <a:pt x="3419" y="171"/>
                  </a:lnTo>
                  <a:lnTo>
                    <a:pt x="2784" y="367"/>
                  </a:lnTo>
                  <a:lnTo>
                    <a:pt x="2100" y="587"/>
                  </a:lnTo>
                  <a:lnTo>
                    <a:pt x="1465" y="831"/>
                  </a:lnTo>
                  <a:lnTo>
                    <a:pt x="1172" y="953"/>
                  </a:lnTo>
                  <a:lnTo>
                    <a:pt x="928" y="1099"/>
                  </a:lnTo>
                  <a:lnTo>
                    <a:pt x="708" y="1246"/>
                  </a:lnTo>
                  <a:lnTo>
                    <a:pt x="562" y="1368"/>
                  </a:lnTo>
                  <a:lnTo>
                    <a:pt x="440" y="1515"/>
                  </a:lnTo>
                  <a:lnTo>
                    <a:pt x="318" y="1637"/>
                  </a:lnTo>
                  <a:lnTo>
                    <a:pt x="244" y="1808"/>
                  </a:lnTo>
                  <a:lnTo>
                    <a:pt x="171" y="1954"/>
                  </a:lnTo>
                  <a:lnTo>
                    <a:pt x="98" y="2101"/>
                  </a:lnTo>
                  <a:lnTo>
                    <a:pt x="49" y="2272"/>
                  </a:lnTo>
                  <a:lnTo>
                    <a:pt x="25" y="2443"/>
                  </a:lnTo>
                  <a:lnTo>
                    <a:pt x="0" y="2589"/>
                  </a:lnTo>
                  <a:lnTo>
                    <a:pt x="0" y="2760"/>
                  </a:lnTo>
                  <a:lnTo>
                    <a:pt x="25" y="2931"/>
                  </a:lnTo>
                  <a:lnTo>
                    <a:pt x="49" y="3102"/>
                  </a:lnTo>
                  <a:lnTo>
                    <a:pt x="98" y="3273"/>
                  </a:lnTo>
                  <a:lnTo>
                    <a:pt x="147" y="3420"/>
                  </a:lnTo>
                  <a:lnTo>
                    <a:pt x="220" y="3566"/>
                  </a:lnTo>
                  <a:lnTo>
                    <a:pt x="318" y="3737"/>
                  </a:lnTo>
                  <a:lnTo>
                    <a:pt x="415" y="3859"/>
                  </a:lnTo>
                  <a:lnTo>
                    <a:pt x="2418" y="1857"/>
                  </a:lnTo>
                  <a:lnTo>
                    <a:pt x="2491" y="1808"/>
                  </a:lnTo>
                  <a:lnTo>
                    <a:pt x="2638" y="1808"/>
                  </a:lnTo>
                  <a:lnTo>
                    <a:pt x="2711" y="1857"/>
                  </a:lnTo>
                  <a:lnTo>
                    <a:pt x="2760" y="1930"/>
                  </a:lnTo>
                  <a:lnTo>
                    <a:pt x="2784" y="2028"/>
                  </a:lnTo>
                  <a:lnTo>
                    <a:pt x="2760" y="2101"/>
                  </a:lnTo>
                  <a:lnTo>
                    <a:pt x="2711" y="2174"/>
                  </a:lnTo>
                  <a:lnTo>
                    <a:pt x="708" y="4177"/>
                  </a:lnTo>
                  <a:lnTo>
                    <a:pt x="855" y="4274"/>
                  </a:lnTo>
                  <a:lnTo>
                    <a:pt x="1001" y="4372"/>
                  </a:lnTo>
                  <a:lnTo>
                    <a:pt x="1172" y="4445"/>
                  </a:lnTo>
                  <a:lnTo>
                    <a:pt x="1319" y="4494"/>
                  </a:lnTo>
                  <a:lnTo>
                    <a:pt x="1490" y="4543"/>
                  </a:lnTo>
                  <a:lnTo>
                    <a:pt x="1661" y="4568"/>
                  </a:lnTo>
                  <a:lnTo>
                    <a:pt x="1807" y="4592"/>
                  </a:lnTo>
                  <a:lnTo>
                    <a:pt x="1978" y="4568"/>
                  </a:lnTo>
                  <a:lnTo>
                    <a:pt x="2149" y="4568"/>
                  </a:lnTo>
                  <a:lnTo>
                    <a:pt x="2320" y="4543"/>
                  </a:lnTo>
                  <a:lnTo>
                    <a:pt x="2491" y="4494"/>
                  </a:lnTo>
                  <a:lnTo>
                    <a:pt x="2638" y="4421"/>
                  </a:lnTo>
                  <a:lnTo>
                    <a:pt x="2784" y="4348"/>
                  </a:lnTo>
                  <a:lnTo>
                    <a:pt x="2931" y="4250"/>
                  </a:lnTo>
                  <a:lnTo>
                    <a:pt x="3077" y="4152"/>
                  </a:lnTo>
                  <a:lnTo>
                    <a:pt x="3200" y="4030"/>
                  </a:lnTo>
                  <a:lnTo>
                    <a:pt x="3346" y="3859"/>
                  </a:lnTo>
                  <a:lnTo>
                    <a:pt x="3493" y="3664"/>
                  </a:lnTo>
                  <a:lnTo>
                    <a:pt x="3615" y="3395"/>
                  </a:lnTo>
                  <a:lnTo>
                    <a:pt x="3761" y="3127"/>
                  </a:lnTo>
                  <a:lnTo>
                    <a:pt x="4005" y="2467"/>
                  </a:lnTo>
                  <a:lnTo>
                    <a:pt x="4225" y="1808"/>
                  </a:lnTo>
                  <a:lnTo>
                    <a:pt x="4421" y="1148"/>
                  </a:lnTo>
                  <a:lnTo>
                    <a:pt x="4543" y="611"/>
                  </a:lnTo>
                  <a:lnTo>
                    <a:pt x="4592" y="196"/>
                  </a:lnTo>
                  <a:lnTo>
                    <a:pt x="4592" y="74"/>
                  </a:lnTo>
                  <a:lnTo>
                    <a:pt x="456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64" name="Shape 564"/>
            <p:cNvSpPr/>
            <p:nvPr/>
          </p:nvSpPr>
          <p:spPr>
            <a:xfrm>
              <a:off x="1979475" y="4542675"/>
              <a:ext cx="156925" cy="156950"/>
            </a:xfrm>
            <a:custGeom>
              <a:avLst/>
              <a:gdLst/>
              <a:ahLst/>
              <a:cxnLst/>
              <a:rect l="0" t="0" r="0" b="0"/>
              <a:pathLst>
                <a:path w="6277" h="6278" extrusionOk="0">
                  <a:moveTo>
                    <a:pt x="122" y="1"/>
                  </a:moveTo>
                  <a:lnTo>
                    <a:pt x="25" y="25"/>
                  </a:lnTo>
                  <a:lnTo>
                    <a:pt x="0" y="123"/>
                  </a:lnTo>
                  <a:lnTo>
                    <a:pt x="0" y="294"/>
                  </a:lnTo>
                  <a:lnTo>
                    <a:pt x="25" y="538"/>
                  </a:lnTo>
                  <a:lnTo>
                    <a:pt x="74" y="856"/>
                  </a:lnTo>
                  <a:lnTo>
                    <a:pt x="244" y="1613"/>
                  </a:lnTo>
                  <a:lnTo>
                    <a:pt x="489" y="2492"/>
                  </a:lnTo>
                  <a:lnTo>
                    <a:pt x="806" y="3420"/>
                  </a:lnTo>
                  <a:lnTo>
                    <a:pt x="977" y="3860"/>
                  </a:lnTo>
                  <a:lnTo>
                    <a:pt x="1148" y="4275"/>
                  </a:lnTo>
                  <a:lnTo>
                    <a:pt x="1319" y="4666"/>
                  </a:lnTo>
                  <a:lnTo>
                    <a:pt x="1514" y="5007"/>
                  </a:lnTo>
                  <a:lnTo>
                    <a:pt x="1710" y="5301"/>
                  </a:lnTo>
                  <a:lnTo>
                    <a:pt x="1905" y="5520"/>
                  </a:lnTo>
                  <a:lnTo>
                    <a:pt x="2076" y="5691"/>
                  </a:lnTo>
                  <a:lnTo>
                    <a:pt x="2272" y="5838"/>
                  </a:lnTo>
                  <a:lnTo>
                    <a:pt x="2467" y="5960"/>
                  </a:lnTo>
                  <a:lnTo>
                    <a:pt x="2687" y="6058"/>
                  </a:lnTo>
                  <a:lnTo>
                    <a:pt x="2907" y="6155"/>
                  </a:lnTo>
                  <a:lnTo>
                    <a:pt x="3126" y="6204"/>
                  </a:lnTo>
                  <a:lnTo>
                    <a:pt x="3371" y="6253"/>
                  </a:lnTo>
                  <a:lnTo>
                    <a:pt x="3590" y="6277"/>
                  </a:lnTo>
                  <a:lnTo>
                    <a:pt x="3835" y="6277"/>
                  </a:lnTo>
                  <a:lnTo>
                    <a:pt x="4054" y="6253"/>
                  </a:lnTo>
                  <a:lnTo>
                    <a:pt x="4299" y="6204"/>
                  </a:lnTo>
                  <a:lnTo>
                    <a:pt x="4519" y="6155"/>
                  </a:lnTo>
                  <a:lnTo>
                    <a:pt x="4738" y="6058"/>
                  </a:lnTo>
                  <a:lnTo>
                    <a:pt x="4958" y="5960"/>
                  </a:lnTo>
                  <a:lnTo>
                    <a:pt x="5154" y="5838"/>
                  </a:lnTo>
                  <a:lnTo>
                    <a:pt x="5349" y="5691"/>
                  </a:lnTo>
                  <a:lnTo>
                    <a:pt x="2003" y="2345"/>
                  </a:lnTo>
                  <a:lnTo>
                    <a:pt x="1954" y="2272"/>
                  </a:lnTo>
                  <a:lnTo>
                    <a:pt x="1954" y="2174"/>
                  </a:lnTo>
                  <a:lnTo>
                    <a:pt x="1954" y="2101"/>
                  </a:lnTo>
                  <a:lnTo>
                    <a:pt x="2003" y="2003"/>
                  </a:lnTo>
                  <a:lnTo>
                    <a:pt x="2101" y="1955"/>
                  </a:lnTo>
                  <a:lnTo>
                    <a:pt x="2272" y="1955"/>
                  </a:lnTo>
                  <a:lnTo>
                    <a:pt x="2345" y="2003"/>
                  </a:lnTo>
                  <a:lnTo>
                    <a:pt x="5691" y="5349"/>
                  </a:lnTo>
                  <a:lnTo>
                    <a:pt x="5837" y="5154"/>
                  </a:lnTo>
                  <a:lnTo>
                    <a:pt x="5959" y="4959"/>
                  </a:lnTo>
                  <a:lnTo>
                    <a:pt x="6057" y="4739"/>
                  </a:lnTo>
                  <a:lnTo>
                    <a:pt x="6155" y="4519"/>
                  </a:lnTo>
                  <a:lnTo>
                    <a:pt x="6204" y="4299"/>
                  </a:lnTo>
                  <a:lnTo>
                    <a:pt x="6253" y="4055"/>
                  </a:lnTo>
                  <a:lnTo>
                    <a:pt x="6277" y="3835"/>
                  </a:lnTo>
                  <a:lnTo>
                    <a:pt x="6277" y="3591"/>
                  </a:lnTo>
                  <a:lnTo>
                    <a:pt x="6253" y="3371"/>
                  </a:lnTo>
                  <a:lnTo>
                    <a:pt x="6204" y="3127"/>
                  </a:lnTo>
                  <a:lnTo>
                    <a:pt x="6155" y="2907"/>
                  </a:lnTo>
                  <a:lnTo>
                    <a:pt x="6057" y="2687"/>
                  </a:lnTo>
                  <a:lnTo>
                    <a:pt x="5959" y="2467"/>
                  </a:lnTo>
                  <a:lnTo>
                    <a:pt x="5837" y="2272"/>
                  </a:lnTo>
                  <a:lnTo>
                    <a:pt x="5691" y="2077"/>
                  </a:lnTo>
                  <a:lnTo>
                    <a:pt x="5520" y="1906"/>
                  </a:lnTo>
                  <a:lnTo>
                    <a:pt x="5300" y="1710"/>
                  </a:lnTo>
                  <a:lnTo>
                    <a:pt x="5007" y="1515"/>
                  </a:lnTo>
                  <a:lnTo>
                    <a:pt x="4665" y="1320"/>
                  </a:lnTo>
                  <a:lnTo>
                    <a:pt x="4274" y="1149"/>
                  </a:lnTo>
                  <a:lnTo>
                    <a:pt x="3859" y="978"/>
                  </a:lnTo>
                  <a:lnTo>
                    <a:pt x="3419" y="807"/>
                  </a:lnTo>
                  <a:lnTo>
                    <a:pt x="2491" y="489"/>
                  </a:lnTo>
                  <a:lnTo>
                    <a:pt x="1612" y="245"/>
                  </a:lnTo>
                  <a:lnTo>
                    <a:pt x="855" y="74"/>
                  </a:lnTo>
                  <a:lnTo>
                    <a:pt x="538" y="25"/>
                  </a:lnTo>
                  <a:lnTo>
                    <a:pt x="29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65" name="Shape 565"/>
            <p:cNvSpPr/>
            <p:nvPr/>
          </p:nvSpPr>
          <p:spPr>
            <a:xfrm>
              <a:off x="2041125" y="4289300"/>
              <a:ext cx="240000" cy="509225"/>
            </a:xfrm>
            <a:custGeom>
              <a:avLst/>
              <a:gdLst/>
              <a:ahLst/>
              <a:cxnLst/>
              <a:rect l="0" t="0" r="0" b="0"/>
              <a:pathLst>
                <a:path w="9600" h="20369" extrusionOk="0">
                  <a:moveTo>
                    <a:pt x="4788" y="3664"/>
                  </a:moveTo>
                  <a:lnTo>
                    <a:pt x="5032" y="3688"/>
                  </a:lnTo>
                  <a:lnTo>
                    <a:pt x="5228" y="3761"/>
                  </a:lnTo>
                  <a:lnTo>
                    <a:pt x="5423" y="3859"/>
                  </a:lnTo>
                  <a:lnTo>
                    <a:pt x="5594" y="3981"/>
                  </a:lnTo>
                  <a:lnTo>
                    <a:pt x="5716" y="4152"/>
                  </a:lnTo>
                  <a:lnTo>
                    <a:pt x="5838" y="4347"/>
                  </a:lnTo>
                  <a:lnTo>
                    <a:pt x="5887" y="4567"/>
                  </a:lnTo>
                  <a:lnTo>
                    <a:pt x="5911" y="4787"/>
                  </a:lnTo>
                  <a:lnTo>
                    <a:pt x="5887" y="5007"/>
                  </a:lnTo>
                  <a:lnTo>
                    <a:pt x="5838" y="5227"/>
                  </a:lnTo>
                  <a:lnTo>
                    <a:pt x="5716" y="5422"/>
                  </a:lnTo>
                  <a:lnTo>
                    <a:pt x="5594" y="5569"/>
                  </a:lnTo>
                  <a:lnTo>
                    <a:pt x="5423" y="5715"/>
                  </a:lnTo>
                  <a:lnTo>
                    <a:pt x="5228" y="5813"/>
                  </a:lnTo>
                  <a:lnTo>
                    <a:pt x="5032" y="5886"/>
                  </a:lnTo>
                  <a:lnTo>
                    <a:pt x="4788" y="5911"/>
                  </a:lnTo>
                  <a:lnTo>
                    <a:pt x="4568" y="5886"/>
                  </a:lnTo>
                  <a:lnTo>
                    <a:pt x="4348" y="5813"/>
                  </a:lnTo>
                  <a:lnTo>
                    <a:pt x="4177" y="5715"/>
                  </a:lnTo>
                  <a:lnTo>
                    <a:pt x="4006" y="5569"/>
                  </a:lnTo>
                  <a:lnTo>
                    <a:pt x="3860" y="5422"/>
                  </a:lnTo>
                  <a:lnTo>
                    <a:pt x="3762" y="5227"/>
                  </a:lnTo>
                  <a:lnTo>
                    <a:pt x="3689" y="5007"/>
                  </a:lnTo>
                  <a:lnTo>
                    <a:pt x="3664" y="4787"/>
                  </a:lnTo>
                  <a:lnTo>
                    <a:pt x="3689" y="4567"/>
                  </a:lnTo>
                  <a:lnTo>
                    <a:pt x="3762" y="4347"/>
                  </a:lnTo>
                  <a:lnTo>
                    <a:pt x="3860" y="4152"/>
                  </a:lnTo>
                  <a:lnTo>
                    <a:pt x="4006" y="3981"/>
                  </a:lnTo>
                  <a:lnTo>
                    <a:pt x="4177" y="3859"/>
                  </a:lnTo>
                  <a:lnTo>
                    <a:pt x="4348" y="3761"/>
                  </a:lnTo>
                  <a:lnTo>
                    <a:pt x="4568" y="3688"/>
                  </a:lnTo>
                  <a:lnTo>
                    <a:pt x="4788" y="3664"/>
                  </a:lnTo>
                  <a:close/>
                  <a:moveTo>
                    <a:pt x="4568" y="0"/>
                  </a:moveTo>
                  <a:lnTo>
                    <a:pt x="4348" y="49"/>
                  </a:lnTo>
                  <a:lnTo>
                    <a:pt x="4153" y="122"/>
                  </a:lnTo>
                  <a:lnTo>
                    <a:pt x="3933" y="220"/>
                  </a:lnTo>
                  <a:lnTo>
                    <a:pt x="3738" y="342"/>
                  </a:lnTo>
                  <a:lnTo>
                    <a:pt x="3542" y="489"/>
                  </a:lnTo>
                  <a:lnTo>
                    <a:pt x="3347" y="684"/>
                  </a:lnTo>
                  <a:lnTo>
                    <a:pt x="3176" y="904"/>
                  </a:lnTo>
                  <a:lnTo>
                    <a:pt x="2907" y="855"/>
                  </a:lnTo>
                  <a:lnTo>
                    <a:pt x="2663" y="855"/>
                  </a:lnTo>
                  <a:lnTo>
                    <a:pt x="2394" y="904"/>
                  </a:lnTo>
                  <a:lnTo>
                    <a:pt x="2175" y="953"/>
                  </a:lnTo>
                  <a:lnTo>
                    <a:pt x="1955" y="1026"/>
                  </a:lnTo>
                  <a:lnTo>
                    <a:pt x="1759" y="1124"/>
                  </a:lnTo>
                  <a:lnTo>
                    <a:pt x="1564" y="1246"/>
                  </a:lnTo>
                  <a:lnTo>
                    <a:pt x="1393" y="1392"/>
                  </a:lnTo>
                  <a:lnTo>
                    <a:pt x="1271" y="1563"/>
                  </a:lnTo>
                  <a:lnTo>
                    <a:pt x="1124" y="1734"/>
                  </a:lnTo>
                  <a:lnTo>
                    <a:pt x="1027" y="1930"/>
                  </a:lnTo>
                  <a:lnTo>
                    <a:pt x="953" y="2149"/>
                  </a:lnTo>
                  <a:lnTo>
                    <a:pt x="905" y="2394"/>
                  </a:lnTo>
                  <a:lnTo>
                    <a:pt x="880" y="2638"/>
                  </a:lnTo>
                  <a:lnTo>
                    <a:pt x="880" y="2906"/>
                  </a:lnTo>
                  <a:lnTo>
                    <a:pt x="905" y="3175"/>
                  </a:lnTo>
                  <a:lnTo>
                    <a:pt x="685" y="3346"/>
                  </a:lnTo>
                  <a:lnTo>
                    <a:pt x="514" y="3517"/>
                  </a:lnTo>
                  <a:lnTo>
                    <a:pt x="343" y="3712"/>
                  </a:lnTo>
                  <a:lnTo>
                    <a:pt x="221" y="3932"/>
                  </a:lnTo>
                  <a:lnTo>
                    <a:pt x="123" y="4128"/>
                  </a:lnTo>
                  <a:lnTo>
                    <a:pt x="50" y="4347"/>
                  </a:lnTo>
                  <a:lnTo>
                    <a:pt x="25" y="4567"/>
                  </a:lnTo>
                  <a:lnTo>
                    <a:pt x="1" y="4787"/>
                  </a:lnTo>
                  <a:lnTo>
                    <a:pt x="25" y="5007"/>
                  </a:lnTo>
                  <a:lnTo>
                    <a:pt x="50" y="5227"/>
                  </a:lnTo>
                  <a:lnTo>
                    <a:pt x="123" y="5422"/>
                  </a:lnTo>
                  <a:lnTo>
                    <a:pt x="221" y="5642"/>
                  </a:lnTo>
                  <a:lnTo>
                    <a:pt x="343" y="5837"/>
                  </a:lnTo>
                  <a:lnTo>
                    <a:pt x="514" y="6033"/>
                  </a:lnTo>
                  <a:lnTo>
                    <a:pt x="685" y="6228"/>
                  </a:lnTo>
                  <a:lnTo>
                    <a:pt x="905" y="6399"/>
                  </a:lnTo>
                  <a:lnTo>
                    <a:pt x="880" y="6668"/>
                  </a:lnTo>
                  <a:lnTo>
                    <a:pt x="880" y="6936"/>
                  </a:lnTo>
                  <a:lnTo>
                    <a:pt x="905" y="7181"/>
                  </a:lnTo>
                  <a:lnTo>
                    <a:pt x="953" y="7400"/>
                  </a:lnTo>
                  <a:lnTo>
                    <a:pt x="1027" y="7620"/>
                  </a:lnTo>
                  <a:lnTo>
                    <a:pt x="1124" y="7816"/>
                  </a:lnTo>
                  <a:lnTo>
                    <a:pt x="1271" y="8011"/>
                  </a:lnTo>
                  <a:lnTo>
                    <a:pt x="1393" y="8182"/>
                  </a:lnTo>
                  <a:lnTo>
                    <a:pt x="1564" y="8328"/>
                  </a:lnTo>
                  <a:lnTo>
                    <a:pt x="1759" y="8451"/>
                  </a:lnTo>
                  <a:lnTo>
                    <a:pt x="1955" y="8548"/>
                  </a:lnTo>
                  <a:lnTo>
                    <a:pt x="2175" y="8621"/>
                  </a:lnTo>
                  <a:lnTo>
                    <a:pt x="2394" y="8670"/>
                  </a:lnTo>
                  <a:lnTo>
                    <a:pt x="2663" y="8695"/>
                  </a:lnTo>
                  <a:lnTo>
                    <a:pt x="2907" y="8695"/>
                  </a:lnTo>
                  <a:lnTo>
                    <a:pt x="3176" y="8670"/>
                  </a:lnTo>
                  <a:lnTo>
                    <a:pt x="3420" y="8939"/>
                  </a:lnTo>
                  <a:lnTo>
                    <a:pt x="3664" y="9159"/>
                  </a:lnTo>
                  <a:lnTo>
                    <a:pt x="3933" y="9354"/>
                  </a:lnTo>
                  <a:lnTo>
                    <a:pt x="4202" y="9476"/>
                  </a:lnTo>
                  <a:lnTo>
                    <a:pt x="4202" y="19783"/>
                  </a:lnTo>
                  <a:lnTo>
                    <a:pt x="4226" y="19905"/>
                  </a:lnTo>
                  <a:lnTo>
                    <a:pt x="4251" y="20027"/>
                  </a:lnTo>
                  <a:lnTo>
                    <a:pt x="4299" y="20125"/>
                  </a:lnTo>
                  <a:lnTo>
                    <a:pt x="4373" y="20198"/>
                  </a:lnTo>
                  <a:lnTo>
                    <a:pt x="4470" y="20271"/>
                  </a:lnTo>
                  <a:lnTo>
                    <a:pt x="4568" y="20345"/>
                  </a:lnTo>
                  <a:lnTo>
                    <a:pt x="4666" y="20369"/>
                  </a:lnTo>
                  <a:lnTo>
                    <a:pt x="4910" y="20369"/>
                  </a:lnTo>
                  <a:lnTo>
                    <a:pt x="5032" y="20345"/>
                  </a:lnTo>
                  <a:lnTo>
                    <a:pt x="5130" y="20271"/>
                  </a:lnTo>
                  <a:lnTo>
                    <a:pt x="5203" y="20198"/>
                  </a:lnTo>
                  <a:lnTo>
                    <a:pt x="5276" y="20125"/>
                  </a:lnTo>
                  <a:lnTo>
                    <a:pt x="5350" y="20027"/>
                  </a:lnTo>
                  <a:lnTo>
                    <a:pt x="5374" y="19905"/>
                  </a:lnTo>
                  <a:lnTo>
                    <a:pt x="5374" y="19783"/>
                  </a:lnTo>
                  <a:lnTo>
                    <a:pt x="5374" y="9476"/>
                  </a:lnTo>
                  <a:lnTo>
                    <a:pt x="5667" y="9354"/>
                  </a:lnTo>
                  <a:lnTo>
                    <a:pt x="5936" y="9159"/>
                  </a:lnTo>
                  <a:lnTo>
                    <a:pt x="6180" y="8939"/>
                  </a:lnTo>
                  <a:lnTo>
                    <a:pt x="6400" y="8670"/>
                  </a:lnTo>
                  <a:lnTo>
                    <a:pt x="6668" y="8695"/>
                  </a:lnTo>
                  <a:lnTo>
                    <a:pt x="6937" y="8695"/>
                  </a:lnTo>
                  <a:lnTo>
                    <a:pt x="7181" y="8670"/>
                  </a:lnTo>
                  <a:lnTo>
                    <a:pt x="7426" y="8621"/>
                  </a:lnTo>
                  <a:lnTo>
                    <a:pt x="7645" y="8548"/>
                  </a:lnTo>
                  <a:lnTo>
                    <a:pt x="7841" y="8451"/>
                  </a:lnTo>
                  <a:lnTo>
                    <a:pt x="8012" y="8328"/>
                  </a:lnTo>
                  <a:lnTo>
                    <a:pt x="8183" y="8182"/>
                  </a:lnTo>
                  <a:lnTo>
                    <a:pt x="8329" y="8011"/>
                  </a:lnTo>
                  <a:lnTo>
                    <a:pt x="8451" y="7816"/>
                  </a:lnTo>
                  <a:lnTo>
                    <a:pt x="8549" y="7620"/>
                  </a:lnTo>
                  <a:lnTo>
                    <a:pt x="8622" y="7400"/>
                  </a:lnTo>
                  <a:lnTo>
                    <a:pt x="8696" y="7181"/>
                  </a:lnTo>
                  <a:lnTo>
                    <a:pt x="8720" y="6936"/>
                  </a:lnTo>
                  <a:lnTo>
                    <a:pt x="8720" y="6668"/>
                  </a:lnTo>
                  <a:lnTo>
                    <a:pt x="8696" y="6399"/>
                  </a:lnTo>
                  <a:lnTo>
                    <a:pt x="8891" y="6228"/>
                  </a:lnTo>
                  <a:lnTo>
                    <a:pt x="9086" y="6033"/>
                  </a:lnTo>
                  <a:lnTo>
                    <a:pt x="9233" y="5837"/>
                  </a:lnTo>
                  <a:lnTo>
                    <a:pt x="9355" y="5642"/>
                  </a:lnTo>
                  <a:lnTo>
                    <a:pt x="9453" y="5422"/>
                  </a:lnTo>
                  <a:lnTo>
                    <a:pt x="9526" y="5227"/>
                  </a:lnTo>
                  <a:lnTo>
                    <a:pt x="9575" y="5007"/>
                  </a:lnTo>
                  <a:lnTo>
                    <a:pt x="9599" y="4787"/>
                  </a:lnTo>
                  <a:lnTo>
                    <a:pt x="9575" y="4567"/>
                  </a:lnTo>
                  <a:lnTo>
                    <a:pt x="9526" y="4347"/>
                  </a:lnTo>
                  <a:lnTo>
                    <a:pt x="9453" y="4128"/>
                  </a:lnTo>
                  <a:lnTo>
                    <a:pt x="9355" y="3932"/>
                  </a:lnTo>
                  <a:lnTo>
                    <a:pt x="9233" y="3712"/>
                  </a:lnTo>
                  <a:lnTo>
                    <a:pt x="9086" y="3517"/>
                  </a:lnTo>
                  <a:lnTo>
                    <a:pt x="8891" y="3346"/>
                  </a:lnTo>
                  <a:lnTo>
                    <a:pt x="8696" y="3175"/>
                  </a:lnTo>
                  <a:lnTo>
                    <a:pt x="8720" y="2906"/>
                  </a:lnTo>
                  <a:lnTo>
                    <a:pt x="8720" y="2638"/>
                  </a:lnTo>
                  <a:lnTo>
                    <a:pt x="8696" y="2394"/>
                  </a:lnTo>
                  <a:lnTo>
                    <a:pt x="8622" y="2149"/>
                  </a:lnTo>
                  <a:lnTo>
                    <a:pt x="8549" y="1930"/>
                  </a:lnTo>
                  <a:lnTo>
                    <a:pt x="8451" y="1734"/>
                  </a:lnTo>
                  <a:lnTo>
                    <a:pt x="8329" y="1563"/>
                  </a:lnTo>
                  <a:lnTo>
                    <a:pt x="8183" y="1392"/>
                  </a:lnTo>
                  <a:lnTo>
                    <a:pt x="8012" y="1246"/>
                  </a:lnTo>
                  <a:lnTo>
                    <a:pt x="7841" y="1124"/>
                  </a:lnTo>
                  <a:lnTo>
                    <a:pt x="7645" y="1026"/>
                  </a:lnTo>
                  <a:lnTo>
                    <a:pt x="7426" y="953"/>
                  </a:lnTo>
                  <a:lnTo>
                    <a:pt x="7181" y="904"/>
                  </a:lnTo>
                  <a:lnTo>
                    <a:pt x="6937" y="855"/>
                  </a:lnTo>
                  <a:lnTo>
                    <a:pt x="6668" y="855"/>
                  </a:lnTo>
                  <a:lnTo>
                    <a:pt x="6400" y="904"/>
                  </a:lnTo>
                  <a:lnTo>
                    <a:pt x="6229" y="684"/>
                  </a:lnTo>
                  <a:lnTo>
                    <a:pt x="6058" y="489"/>
                  </a:lnTo>
                  <a:lnTo>
                    <a:pt x="5863" y="342"/>
                  </a:lnTo>
                  <a:lnTo>
                    <a:pt x="5643" y="220"/>
                  </a:lnTo>
                  <a:lnTo>
                    <a:pt x="5447" y="122"/>
                  </a:lnTo>
                  <a:lnTo>
                    <a:pt x="5228" y="49"/>
                  </a:lnTo>
                  <a:lnTo>
                    <a:pt x="5008"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66" name="Shape 566"/>
          <p:cNvGrpSpPr/>
          <p:nvPr/>
        </p:nvGrpSpPr>
        <p:grpSpPr>
          <a:xfrm>
            <a:off x="2273246" y="3481315"/>
            <a:ext cx="250987" cy="327145"/>
            <a:chOff x="2624850" y="4296000"/>
            <a:chExt cx="380400" cy="495825"/>
          </a:xfrm>
        </p:grpSpPr>
        <p:sp>
          <p:nvSpPr>
            <p:cNvPr id="567" name="Shape 567"/>
            <p:cNvSpPr/>
            <p:nvPr/>
          </p:nvSpPr>
          <p:spPr>
            <a:xfrm>
              <a:off x="2845875" y="4296000"/>
              <a:ext cx="126425" cy="125800"/>
            </a:xfrm>
            <a:custGeom>
              <a:avLst/>
              <a:gdLst/>
              <a:ahLst/>
              <a:cxnLst/>
              <a:rect l="0" t="0" r="0" b="0"/>
              <a:pathLst>
                <a:path w="5057" h="5032" extrusionOk="0">
                  <a:moveTo>
                    <a:pt x="4812" y="1"/>
                  </a:moveTo>
                  <a:lnTo>
                    <a:pt x="4372" y="74"/>
                  </a:lnTo>
                  <a:lnTo>
                    <a:pt x="3762" y="196"/>
                  </a:lnTo>
                  <a:lnTo>
                    <a:pt x="3053" y="392"/>
                  </a:lnTo>
                  <a:lnTo>
                    <a:pt x="2321" y="636"/>
                  </a:lnTo>
                  <a:lnTo>
                    <a:pt x="1612" y="929"/>
                  </a:lnTo>
                  <a:lnTo>
                    <a:pt x="1295" y="1075"/>
                  </a:lnTo>
                  <a:lnTo>
                    <a:pt x="1026" y="1222"/>
                  </a:lnTo>
                  <a:lnTo>
                    <a:pt x="782" y="1368"/>
                  </a:lnTo>
                  <a:lnTo>
                    <a:pt x="611" y="1515"/>
                  </a:lnTo>
                  <a:lnTo>
                    <a:pt x="489" y="1662"/>
                  </a:lnTo>
                  <a:lnTo>
                    <a:pt x="367" y="1808"/>
                  </a:lnTo>
                  <a:lnTo>
                    <a:pt x="269" y="1979"/>
                  </a:lnTo>
                  <a:lnTo>
                    <a:pt x="172" y="2150"/>
                  </a:lnTo>
                  <a:lnTo>
                    <a:pt x="123" y="2321"/>
                  </a:lnTo>
                  <a:lnTo>
                    <a:pt x="74" y="2492"/>
                  </a:lnTo>
                  <a:lnTo>
                    <a:pt x="25" y="2687"/>
                  </a:lnTo>
                  <a:lnTo>
                    <a:pt x="1" y="2858"/>
                  </a:lnTo>
                  <a:lnTo>
                    <a:pt x="1" y="3054"/>
                  </a:lnTo>
                  <a:lnTo>
                    <a:pt x="25" y="3225"/>
                  </a:lnTo>
                  <a:lnTo>
                    <a:pt x="49" y="3420"/>
                  </a:lnTo>
                  <a:lnTo>
                    <a:pt x="98" y="3591"/>
                  </a:lnTo>
                  <a:lnTo>
                    <a:pt x="172" y="3762"/>
                  </a:lnTo>
                  <a:lnTo>
                    <a:pt x="245" y="3933"/>
                  </a:lnTo>
                  <a:lnTo>
                    <a:pt x="342" y="4104"/>
                  </a:lnTo>
                  <a:lnTo>
                    <a:pt x="440" y="4250"/>
                  </a:lnTo>
                  <a:lnTo>
                    <a:pt x="2638" y="2052"/>
                  </a:lnTo>
                  <a:lnTo>
                    <a:pt x="2736" y="2003"/>
                  </a:lnTo>
                  <a:lnTo>
                    <a:pt x="2809" y="1979"/>
                  </a:lnTo>
                  <a:lnTo>
                    <a:pt x="2907" y="2003"/>
                  </a:lnTo>
                  <a:lnTo>
                    <a:pt x="2980" y="2052"/>
                  </a:lnTo>
                  <a:lnTo>
                    <a:pt x="3029" y="2126"/>
                  </a:lnTo>
                  <a:lnTo>
                    <a:pt x="3053" y="2223"/>
                  </a:lnTo>
                  <a:lnTo>
                    <a:pt x="3029" y="2321"/>
                  </a:lnTo>
                  <a:lnTo>
                    <a:pt x="2980" y="2394"/>
                  </a:lnTo>
                  <a:lnTo>
                    <a:pt x="782" y="4592"/>
                  </a:lnTo>
                  <a:lnTo>
                    <a:pt x="953" y="4690"/>
                  </a:lnTo>
                  <a:lnTo>
                    <a:pt x="1100" y="4788"/>
                  </a:lnTo>
                  <a:lnTo>
                    <a:pt x="1271" y="4885"/>
                  </a:lnTo>
                  <a:lnTo>
                    <a:pt x="1466" y="4934"/>
                  </a:lnTo>
                  <a:lnTo>
                    <a:pt x="1637" y="4983"/>
                  </a:lnTo>
                  <a:lnTo>
                    <a:pt x="1808" y="5008"/>
                  </a:lnTo>
                  <a:lnTo>
                    <a:pt x="2003" y="5032"/>
                  </a:lnTo>
                  <a:lnTo>
                    <a:pt x="2174" y="5032"/>
                  </a:lnTo>
                  <a:lnTo>
                    <a:pt x="2370" y="5008"/>
                  </a:lnTo>
                  <a:lnTo>
                    <a:pt x="2541" y="4983"/>
                  </a:lnTo>
                  <a:lnTo>
                    <a:pt x="2712" y="4934"/>
                  </a:lnTo>
                  <a:lnTo>
                    <a:pt x="2907" y="4861"/>
                  </a:lnTo>
                  <a:lnTo>
                    <a:pt x="3053" y="4788"/>
                  </a:lnTo>
                  <a:lnTo>
                    <a:pt x="3224" y="4690"/>
                  </a:lnTo>
                  <a:lnTo>
                    <a:pt x="3371" y="4568"/>
                  </a:lnTo>
                  <a:lnTo>
                    <a:pt x="3517" y="4421"/>
                  </a:lnTo>
                  <a:lnTo>
                    <a:pt x="3664" y="4250"/>
                  </a:lnTo>
                  <a:lnTo>
                    <a:pt x="3835" y="4006"/>
                  </a:lnTo>
                  <a:lnTo>
                    <a:pt x="3981" y="3738"/>
                  </a:lnTo>
                  <a:lnTo>
                    <a:pt x="4128" y="3420"/>
                  </a:lnTo>
                  <a:lnTo>
                    <a:pt x="4397" y="2736"/>
                  </a:lnTo>
                  <a:lnTo>
                    <a:pt x="4641" y="1979"/>
                  </a:lnTo>
                  <a:lnTo>
                    <a:pt x="4836" y="1271"/>
                  </a:lnTo>
                  <a:lnTo>
                    <a:pt x="4983" y="660"/>
                  </a:lnTo>
                  <a:lnTo>
                    <a:pt x="5032" y="221"/>
                  </a:lnTo>
                  <a:lnTo>
                    <a:pt x="5056" y="98"/>
                  </a:lnTo>
                  <a:lnTo>
                    <a:pt x="5032" y="25"/>
                  </a:lnTo>
                  <a:lnTo>
                    <a:pt x="495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68" name="Shape 568"/>
            <p:cNvSpPr/>
            <p:nvPr/>
          </p:nvSpPr>
          <p:spPr>
            <a:xfrm>
              <a:off x="2635850" y="4316150"/>
              <a:ext cx="369400" cy="475675"/>
            </a:xfrm>
            <a:custGeom>
              <a:avLst/>
              <a:gdLst/>
              <a:ahLst/>
              <a:cxnLst/>
              <a:rect l="0" t="0" r="0" b="0"/>
              <a:pathLst>
                <a:path w="14776" h="19027" extrusionOk="0">
                  <a:moveTo>
                    <a:pt x="7400" y="1"/>
                  </a:moveTo>
                  <a:lnTo>
                    <a:pt x="7254" y="25"/>
                  </a:lnTo>
                  <a:lnTo>
                    <a:pt x="7132" y="50"/>
                  </a:lnTo>
                  <a:lnTo>
                    <a:pt x="7034" y="123"/>
                  </a:lnTo>
                  <a:lnTo>
                    <a:pt x="6936" y="196"/>
                  </a:lnTo>
                  <a:lnTo>
                    <a:pt x="6863" y="294"/>
                  </a:lnTo>
                  <a:lnTo>
                    <a:pt x="6790" y="392"/>
                  </a:lnTo>
                  <a:lnTo>
                    <a:pt x="6765" y="514"/>
                  </a:lnTo>
                  <a:lnTo>
                    <a:pt x="6741" y="636"/>
                  </a:lnTo>
                  <a:lnTo>
                    <a:pt x="6741" y="4226"/>
                  </a:lnTo>
                  <a:lnTo>
                    <a:pt x="6887" y="4592"/>
                  </a:lnTo>
                  <a:lnTo>
                    <a:pt x="7009" y="4959"/>
                  </a:lnTo>
                  <a:lnTo>
                    <a:pt x="7058" y="5325"/>
                  </a:lnTo>
                  <a:lnTo>
                    <a:pt x="7083" y="5716"/>
                  </a:lnTo>
                  <a:lnTo>
                    <a:pt x="7058" y="6107"/>
                  </a:lnTo>
                  <a:lnTo>
                    <a:pt x="7009" y="6473"/>
                  </a:lnTo>
                  <a:lnTo>
                    <a:pt x="6887" y="6864"/>
                  </a:lnTo>
                  <a:lnTo>
                    <a:pt x="6741" y="7230"/>
                  </a:lnTo>
                  <a:lnTo>
                    <a:pt x="6741" y="13629"/>
                  </a:lnTo>
                  <a:lnTo>
                    <a:pt x="6203" y="13678"/>
                  </a:lnTo>
                  <a:lnTo>
                    <a:pt x="5666" y="13775"/>
                  </a:lnTo>
                  <a:lnTo>
                    <a:pt x="5153" y="13897"/>
                  </a:lnTo>
                  <a:lnTo>
                    <a:pt x="4640" y="14044"/>
                  </a:lnTo>
                  <a:lnTo>
                    <a:pt x="4152" y="14239"/>
                  </a:lnTo>
                  <a:lnTo>
                    <a:pt x="3688" y="14459"/>
                  </a:lnTo>
                  <a:lnTo>
                    <a:pt x="3224" y="14703"/>
                  </a:lnTo>
                  <a:lnTo>
                    <a:pt x="2784" y="14972"/>
                  </a:lnTo>
                  <a:lnTo>
                    <a:pt x="2369" y="15265"/>
                  </a:lnTo>
                  <a:lnTo>
                    <a:pt x="1954" y="15583"/>
                  </a:lnTo>
                  <a:lnTo>
                    <a:pt x="1588" y="15925"/>
                  </a:lnTo>
                  <a:lnTo>
                    <a:pt x="1221" y="16291"/>
                  </a:lnTo>
                  <a:lnTo>
                    <a:pt x="879" y="16682"/>
                  </a:lnTo>
                  <a:lnTo>
                    <a:pt x="562" y="17097"/>
                  </a:lnTo>
                  <a:lnTo>
                    <a:pt x="269" y="17512"/>
                  </a:lnTo>
                  <a:lnTo>
                    <a:pt x="0" y="17952"/>
                  </a:lnTo>
                  <a:lnTo>
                    <a:pt x="293" y="18074"/>
                  </a:lnTo>
                  <a:lnTo>
                    <a:pt x="611" y="18196"/>
                  </a:lnTo>
                  <a:lnTo>
                    <a:pt x="1319" y="18391"/>
                  </a:lnTo>
                  <a:lnTo>
                    <a:pt x="2125" y="18587"/>
                  </a:lnTo>
                  <a:lnTo>
                    <a:pt x="3053" y="18733"/>
                  </a:lnTo>
                  <a:lnTo>
                    <a:pt x="4030" y="18855"/>
                  </a:lnTo>
                  <a:lnTo>
                    <a:pt x="5104" y="18953"/>
                  </a:lnTo>
                  <a:lnTo>
                    <a:pt x="6228" y="19002"/>
                  </a:lnTo>
                  <a:lnTo>
                    <a:pt x="7376" y="19026"/>
                  </a:lnTo>
                  <a:lnTo>
                    <a:pt x="8548" y="19002"/>
                  </a:lnTo>
                  <a:lnTo>
                    <a:pt x="9672" y="18953"/>
                  </a:lnTo>
                  <a:lnTo>
                    <a:pt x="10746" y="18855"/>
                  </a:lnTo>
                  <a:lnTo>
                    <a:pt x="11723" y="18733"/>
                  </a:lnTo>
                  <a:lnTo>
                    <a:pt x="12651" y="18587"/>
                  </a:lnTo>
                  <a:lnTo>
                    <a:pt x="13457" y="18391"/>
                  </a:lnTo>
                  <a:lnTo>
                    <a:pt x="14165" y="18196"/>
                  </a:lnTo>
                  <a:lnTo>
                    <a:pt x="14483" y="18074"/>
                  </a:lnTo>
                  <a:lnTo>
                    <a:pt x="14776" y="17952"/>
                  </a:lnTo>
                  <a:lnTo>
                    <a:pt x="14507" y="17512"/>
                  </a:lnTo>
                  <a:lnTo>
                    <a:pt x="14214" y="17097"/>
                  </a:lnTo>
                  <a:lnTo>
                    <a:pt x="13897" y="16682"/>
                  </a:lnTo>
                  <a:lnTo>
                    <a:pt x="13555" y="16291"/>
                  </a:lnTo>
                  <a:lnTo>
                    <a:pt x="13188" y="15925"/>
                  </a:lnTo>
                  <a:lnTo>
                    <a:pt x="12822" y="15583"/>
                  </a:lnTo>
                  <a:lnTo>
                    <a:pt x="12407" y="15265"/>
                  </a:lnTo>
                  <a:lnTo>
                    <a:pt x="11992" y="14972"/>
                  </a:lnTo>
                  <a:lnTo>
                    <a:pt x="11552" y="14703"/>
                  </a:lnTo>
                  <a:lnTo>
                    <a:pt x="11088" y="14459"/>
                  </a:lnTo>
                  <a:lnTo>
                    <a:pt x="10624" y="14239"/>
                  </a:lnTo>
                  <a:lnTo>
                    <a:pt x="10136" y="14044"/>
                  </a:lnTo>
                  <a:lnTo>
                    <a:pt x="9623" y="13897"/>
                  </a:lnTo>
                  <a:lnTo>
                    <a:pt x="9110" y="13775"/>
                  </a:lnTo>
                  <a:lnTo>
                    <a:pt x="8573" y="13678"/>
                  </a:lnTo>
                  <a:lnTo>
                    <a:pt x="8035" y="13629"/>
                  </a:lnTo>
                  <a:lnTo>
                    <a:pt x="8035" y="3347"/>
                  </a:lnTo>
                  <a:lnTo>
                    <a:pt x="7913" y="3054"/>
                  </a:lnTo>
                  <a:lnTo>
                    <a:pt x="7840" y="2761"/>
                  </a:lnTo>
                  <a:lnTo>
                    <a:pt x="7791" y="2467"/>
                  </a:lnTo>
                  <a:lnTo>
                    <a:pt x="7767" y="2174"/>
                  </a:lnTo>
                  <a:lnTo>
                    <a:pt x="7791" y="1857"/>
                  </a:lnTo>
                  <a:lnTo>
                    <a:pt x="7840" y="1564"/>
                  </a:lnTo>
                  <a:lnTo>
                    <a:pt x="7913" y="1271"/>
                  </a:lnTo>
                  <a:lnTo>
                    <a:pt x="8035" y="978"/>
                  </a:lnTo>
                  <a:lnTo>
                    <a:pt x="8035" y="636"/>
                  </a:lnTo>
                  <a:lnTo>
                    <a:pt x="8011" y="514"/>
                  </a:lnTo>
                  <a:lnTo>
                    <a:pt x="7986" y="392"/>
                  </a:lnTo>
                  <a:lnTo>
                    <a:pt x="7913" y="294"/>
                  </a:lnTo>
                  <a:lnTo>
                    <a:pt x="7840" y="196"/>
                  </a:lnTo>
                  <a:lnTo>
                    <a:pt x="7742" y="123"/>
                  </a:lnTo>
                  <a:lnTo>
                    <a:pt x="7644" y="50"/>
                  </a:lnTo>
                  <a:lnTo>
                    <a:pt x="7522" y="25"/>
                  </a:lnTo>
                  <a:lnTo>
                    <a:pt x="740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69" name="Shape 569"/>
            <p:cNvSpPr/>
            <p:nvPr/>
          </p:nvSpPr>
          <p:spPr>
            <a:xfrm>
              <a:off x="2624850" y="4357675"/>
              <a:ext cx="171600" cy="171600"/>
            </a:xfrm>
            <a:custGeom>
              <a:avLst/>
              <a:gdLst/>
              <a:ahLst/>
              <a:cxnLst/>
              <a:rect l="0" t="0" r="0" b="0"/>
              <a:pathLst>
                <a:path w="6864" h="6864" extrusionOk="0">
                  <a:moveTo>
                    <a:pt x="74" y="1"/>
                  </a:moveTo>
                  <a:lnTo>
                    <a:pt x="25" y="25"/>
                  </a:lnTo>
                  <a:lnTo>
                    <a:pt x="0" y="74"/>
                  </a:lnTo>
                  <a:lnTo>
                    <a:pt x="0" y="123"/>
                  </a:lnTo>
                  <a:lnTo>
                    <a:pt x="0" y="318"/>
                  </a:lnTo>
                  <a:lnTo>
                    <a:pt x="25" y="587"/>
                  </a:lnTo>
                  <a:lnTo>
                    <a:pt x="74" y="929"/>
                  </a:lnTo>
                  <a:lnTo>
                    <a:pt x="269" y="1759"/>
                  </a:lnTo>
                  <a:lnTo>
                    <a:pt x="538" y="2736"/>
                  </a:lnTo>
                  <a:lnTo>
                    <a:pt x="880" y="3737"/>
                  </a:lnTo>
                  <a:lnTo>
                    <a:pt x="1051" y="4226"/>
                  </a:lnTo>
                  <a:lnTo>
                    <a:pt x="1246" y="4690"/>
                  </a:lnTo>
                  <a:lnTo>
                    <a:pt x="1441" y="5105"/>
                  </a:lnTo>
                  <a:lnTo>
                    <a:pt x="1661" y="5496"/>
                  </a:lnTo>
                  <a:lnTo>
                    <a:pt x="1857" y="5813"/>
                  </a:lnTo>
                  <a:lnTo>
                    <a:pt x="2076" y="6057"/>
                  </a:lnTo>
                  <a:lnTo>
                    <a:pt x="2272" y="6228"/>
                  </a:lnTo>
                  <a:lnTo>
                    <a:pt x="2492" y="6399"/>
                  </a:lnTo>
                  <a:lnTo>
                    <a:pt x="2711" y="6521"/>
                  </a:lnTo>
                  <a:lnTo>
                    <a:pt x="2956" y="6644"/>
                  </a:lnTo>
                  <a:lnTo>
                    <a:pt x="3200" y="6741"/>
                  </a:lnTo>
                  <a:lnTo>
                    <a:pt x="3444" y="6815"/>
                  </a:lnTo>
                  <a:lnTo>
                    <a:pt x="3688" y="6863"/>
                  </a:lnTo>
                  <a:lnTo>
                    <a:pt x="4201" y="6863"/>
                  </a:lnTo>
                  <a:lnTo>
                    <a:pt x="4445" y="6839"/>
                  </a:lnTo>
                  <a:lnTo>
                    <a:pt x="4690" y="6815"/>
                  </a:lnTo>
                  <a:lnTo>
                    <a:pt x="4958" y="6741"/>
                  </a:lnTo>
                  <a:lnTo>
                    <a:pt x="5178" y="6644"/>
                  </a:lnTo>
                  <a:lnTo>
                    <a:pt x="5422" y="6521"/>
                  </a:lnTo>
                  <a:lnTo>
                    <a:pt x="5642" y="6399"/>
                  </a:lnTo>
                  <a:lnTo>
                    <a:pt x="5862" y="6228"/>
                  </a:lnTo>
                  <a:lnTo>
                    <a:pt x="2198" y="2565"/>
                  </a:lnTo>
                  <a:lnTo>
                    <a:pt x="2150" y="2492"/>
                  </a:lnTo>
                  <a:lnTo>
                    <a:pt x="2125" y="2394"/>
                  </a:lnTo>
                  <a:lnTo>
                    <a:pt x="2150" y="2296"/>
                  </a:lnTo>
                  <a:lnTo>
                    <a:pt x="2198" y="2199"/>
                  </a:lnTo>
                  <a:lnTo>
                    <a:pt x="2296" y="2150"/>
                  </a:lnTo>
                  <a:lnTo>
                    <a:pt x="2394" y="2125"/>
                  </a:lnTo>
                  <a:lnTo>
                    <a:pt x="2492" y="2150"/>
                  </a:lnTo>
                  <a:lnTo>
                    <a:pt x="2565" y="2199"/>
                  </a:lnTo>
                  <a:lnTo>
                    <a:pt x="6228" y="5862"/>
                  </a:lnTo>
                  <a:lnTo>
                    <a:pt x="6375" y="5642"/>
                  </a:lnTo>
                  <a:lnTo>
                    <a:pt x="6521" y="5422"/>
                  </a:lnTo>
                  <a:lnTo>
                    <a:pt x="6643" y="5203"/>
                  </a:lnTo>
                  <a:lnTo>
                    <a:pt x="6741" y="4958"/>
                  </a:lnTo>
                  <a:lnTo>
                    <a:pt x="6814" y="4714"/>
                  </a:lnTo>
                  <a:lnTo>
                    <a:pt x="6839" y="4446"/>
                  </a:lnTo>
                  <a:lnTo>
                    <a:pt x="6863" y="4201"/>
                  </a:lnTo>
                  <a:lnTo>
                    <a:pt x="6863" y="3933"/>
                  </a:lnTo>
                  <a:lnTo>
                    <a:pt x="6839" y="3688"/>
                  </a:lnTo>
                  <a:lnTo>
                    <a:pt x="6814" y="3444"/>
                  </a:lnTo>
                  <a:lnTo>
                    <a:pt x="6741" y="3200"/>
                  </a:lnTo>
                  <a:lnTo>
                    <a:pt x="6643" y="2956"/>
                  </a:lnTo>
                  <a:lnTo>
                    <a:pt x="6521" y="2711"/>
                  </a:lnTo>
                  <a:lnTo>
                    <a:pt x="6399" y="2492"/>
                  </a:lnTo>
                  <a:lnTo>
                    <a:pt x="6228" y="2272"/>
                  </a:lnTo>
                  <a:lnTo>
                    <a:pt x="6057" y="2076"/>
                  </a:lnTo>
                  <a:lnTo>
                    <a:pt x="5813" y="1857"/>
                  </a:lnTo>
                  <a:lnTo>
                    <a:pt x="5496" y="1661"/>
                  </a:lnTo>
                  <a:lnTo>
                    <a:pt x="5105" y="1466"/>
                  </a:lnTo>
                  <a:lnTo>
                    <a:pt x="4690" y="1246"/>
                  </a:lnTo>
                  <a:lnTo>
                    <a:pt x="4226" y="1051"/>
                  </a:lnTo>
                  <a:lnTo>
                    <a:pt x="3737" y="880"/>
                  </a:lnTo>
                  <a:lnTo>
                    <a:pt x="2736" y="538"/>
                  </a:lnTo>
                  <a:lnTo>
                    <a:pt x="1759" y="269"/>
                  </a:lnTo>
                  <a:lnTo>
                    <a:pt x="928" y="74"/>
                  </a:lnTo>
                  <a:lnTo>
                    <a:pt x="587" y="25"/>
                  </a:lnTo>
                  <a:lnTo>
                    <a:pt x="31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570" name="Shape 570"/>
          <p:cNvSpPr/>
          <p:nvPr/>
        </p:nvSpPr>
        <p:spPr>
          <a:xfrm>
            <a:off x="3153913" y="3510752"/>
            <a:ext cx="268307" cy="268324"/>
          </a:xfrm>
          <a:custGeom>
            <a:avLst/>
            <a:gdLst/>
            <a:ahLst/>
            <a:cxnLst/>
            <a:rect l="0" t="0" r="0" b="0"/>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71" name="Shape 571"/>
          <p:cNvSpPr/>
          <p:nvPr/>
        </p:nvSpPr>
        <p:spPr>
          <a:xfrm>
            <a:off x="2709156" y="3527676"/>
            <a:ext cx="268307" cy="234476"/>
          </a:xfrm>
          <a:custGeom>
            <a:avLst/>
            <a:gdLst/>
            <a:ahLst/>
            <a:cxnLst/>
            <a:rect l="0" t="0" r="0" b="0"/>
            <a:pathLst>
              <a:path w="16266" h="14215" extrusionOk="0">
                <a:moveTo>
                  <a:pt x="8597" y="4397"/>
                </a:moveTo>
                <a:lnTo>
                  <a:pt x="8719" y="4421"/>
                </a:lnTo>
                <a:lnTo>
                  <a:pt x="8866" y="4445"/>
                </a:lnTo>
                <a:lnTo>
                  <a:pt x="8988" y="4519"/>
                </a:lnTo>
                <a:lnTo>
                  <a:pt x="9085" y="4616"/>
                </a:lnTo>
                <a:lnTo>
                  <a:pt x="9159" y="4714"/>
                </a:lnTo>
                <a:lnTo>
                  <a:pt x="9208" y="4836"/>
                </a:lnTo>
                <a:lnTo>
                  <a:pt x="9232" y="4958"/>
                </a:lnTo>
                <a:lnTo>
                  <a:pt x="9256" y="5105"/>
                </a:lnTo>
                <a:lnTo>
                  <a:pt x="8963" y="8939"/>
                </a:lnTo>
                <a:lnTo>
                  <a:pt x="8939" y="9086"/>
                </a:lnTo>
                <a:lnTo>
                  <a:pt x="8890" y="9232"/>
                </a:lnTo>
                <a:lnTo>
                  <a:pt x="8817" y="9330"/>
                </a:lnTo>
                <a:lnTo>
                  <a:pt x="8719" y="9452"/>
                </a:lnTo>
                <a:lnTo>
                  <a:pt x="8597" y="9525"/>
                </a:lnTo>
                <a:lnTo>
                  <a:pt x="8475" y="9599"/>
                </a:lnTo>
                <a:lnTo>
                  <a:pt x="8353" y="9648"/>
                </a:lnTo>
                <a:lnTo>
                  <a:pt x="7913" y="9648"/>
                </a:lnTo>
                <a:lnTo>
                  <a:pt x="7791" y="9599"/>
                </a:lnTo>
                <a:lnTo>
                  <a:pt x="7669" y="9525"/>
                </a:lnTo>
                <a:lnTo>
                  <a:pt x="7547" y="9452"/>
                </a:lnTo>
                <a:lnTo>
                  <a:pt x="7449" y="9330"/>
                </a:lnTo>
                <a:lnTo>
                  <a:pt x="7376" y="9232"/>
                </a:lnTo>
                <a:lnTo>
                  <a:pt x="7327" y="9086"/>
                </a:lnTo>
                <a:lnTo>
                  <a:pt x="7303" y="8939"/>
                </a:lnTo>
                <a:lnTo>
                  <a:pt x="7010" y="5105"/>
                </a:lnTo>
                <a:lnTo>
                  <a:pt x="7034" y="4958"/>
                </a:lnTo>
                <a:lnTo>
                  <a:pt x="7058" y="4836"/>
                </a:lnTo>
                <a:lnTo>
                  <a:pt x="7107" y="4714"/>
                </a:lnTo>
                <a:lnTo>
                  <a:pt x="7180" y="4616"/>
                </a:lnTo>
                <a:lnTo>
                  <a:pt x="7278" y="4519"/>
                </a:lnTo>
                <a:lnTo>
                  <a:pt x="7400" y="4445"/>
                </a:lnTo>
                <a:lnTo>
                  <a:pt x="7547" y="4421"/>
                </a:lnTo>
                <a:lnTo>
                  <a:pt x="7669" y="4397"/>
                </a:lnTo>
                <a:close/>
                <a:moveTo>
                  <a:pt x="8133" y="10429"/>
                </a:moveTo>
                <a:lnTo>
                  <a:pt x="8328" y="10454"/>
                </a:lnTo>
                <a:lnTo>
                  <a:pt x="8499" y="10502"/>
                </a:lnTo>
                <a:lnTo>
                  <a:pt x="8670" y="10600"/>
                </a:lnTo>
                <a:lnTo>
                  <a:pt x="8817" y="10722"/>
                </a:lnTo>
                <a:lnTo>
                  <a:pt x="8939" y="10869"/>
                </a:lnTo>
                <a:lnTo>
                  <a:pt x="9037" y="11040"/>
                </a:lnTo>
                <a:lnTo>
                  <a:pt x="9085" y="11211"/>
                </a:lnTo>
                <a:lnTo>
                  <a:pt x="9110" y="11406"/>
                </a:lnTo>
                <a:lnTo>
                  <a:pt x="9085" y="11601"/>
                </a:lnTo>
                <a:lnTo>
                  <a:pt x="9037" y="11797"/>
                </a:lnTo>
                <a:lnTo>
                  <a:pt x="8939" y="11943"/>
                </a:lnTo>
                <a:lnTo>
                  <a:pt x="8817" y="12090"/>
                </a:lnTo>
                <a:lnTo>
                  <a:pt x="8670" y="12212"/>
                </a:lnTo>
                <a:lnTo>
                  <a:pt x="8499" y="12310"/>
                </a:lnTo>
                <a:lnTo>
                  <a:pt x="8328" y="12359"/>
                </a:lnTo>
                <a:lnTo>
                  <a:pt x="8133" y="12383"/>
                </a:lnTo>
                <a:lnTo>
                  <a:pt x="7938" y="12359"/>
                </a:lnTo>
                <a:lnTo>
                  <a:pt x="7742" y="12310"/>
                </a:lnTo>
                <a:lnTo>
                  <a:pt x="7596" y="12212"/>
                </a:lnTo>
                <a:lnTo>
                  <a:pt x="7449" y="12090"/>
                </a:lnTo>
                <a:lnTo>
                  <a:pt x="7327" y="11943"/>
                </a:lnTo>
                <a:lnTo>
                  <a:pt x="7229" y="11797"/>
                </a:lnTo>
                <a:lnTo>
                  <a:pt x="7180" y="11601"/>
                </a:lnTo>
                <a:lnTo>
                  <a:pt x="7156" y="11406"/>
                </a:lnTo>
                <a:lnTo>
                  <a:pt x="7180" y="11211"/>
                </a:lnTo>
                <a:lnTo>
                  <a:pt x="7229" y="11040"/>
                </a:lnTo>
                <a:lnTo>
                  <a:pt x="7327" y="10869"/>
                </a:lnTo>
                <a:lnTo>
                  <a:pt x="7449" y="10722"/>
                </a:lnTo>
                <a:lnTo>
                  <a:pt x="7596" y="10600"/>
                </a:lnTo>
                <a:lnTo>
                  <a:pt x="7742" y="10502"/>
                </a:lnTo>
                <a:lnTo>
                  <a:pt x="7938" y="10454"/>
                </a:lnTo>
                <a:lnTo>
                  <a:pt x="8133" y="10429"/>
                </a:lnTo>
                <a:close/>
                <a:moveTo>
                  <a:pt x="7986" y="0"/>
                </a:moveTo>
                <a:lnTo>
                  <a:pt x="7864" y="25"/>
                </a:lnTo>
                <a:lnTo>
                  <a:pt x="7742" y="74"/>
                </a:lnTo>
                <a:lnTo>
                  <a:pt x="7620" y="123"/>
                </a:lnTo>
                <a:lnTo>
                  <a:pt x="7522" y="196"/>
                </a:lnTo>
                <a:lnTo>
                  <a:pt x="7425" y="294"/>
                </a:lnTo>
                <a:lnTo>
                  <a:pt x="7327" y="391"/>
                </a:lnTo>
                <a:lnTo>
                  <a:pt x="7254" y="489"/>
                </a:lnTo>
                <a:lnTo>
                  <a:pt x="147" y="12700"/>
                </a:lnTo>
                <a:lnTo>
                  <a:pt x="73" y="12823"/>
                </a:lnTo>
                <a:lnTo>
                  <a:pt x="25" y="12945"/>
                </a:lnTo>
                <a:lnTo>
                  <a:pt x="0" y="13067"/>
                </a:lnTo>
                <a:lnTo>
                  <a:pt x="0" y="13213"/>
                </a:lnTo>
                <a:lnTo>
                  <a:pt x="0" y="13335"/>
                </a:lnTo>
                <a:lnTo>
                  <a:pt x="25" y="13458"/>
                </a:lnTo>
                <a:lnTo>
                  <a:pt x="73" y="13604"/>
                </a:lnTo>
                <a:lnTo>
                  <a:pt x="147" y="13726"/>
                </a:lnTo>
                <a:lnTo>
                  <a:pt x="220" y="13824"/>
                </a:lnTo>
                <a:lnTo>
                  <a:pt x="293" y="13922"/>
                </a:lnTo>
                <a:lnTo>
                  <a:pt x="391" y="14019"/>
                </a:lnTo>
                <a:lnTo>
                  <a:pt x="513" y="14093"/>
                </a:lnTo>
                <a:lnTo>
                  <a:pt x="635" y="14141"/>
                </a:lnTo>
                <a:lnTo>
                  <a:pt x="757" y="14190"/>
                </a:lnTo>
                <a:lnTo>
                  <a:pt x="879" y="14215"/>
                </a:lnTo>
                <a:lnTo>
                  <a:pt x="15387" y="14215"/>
                </a:lnTo>
                <a:lnTo>
                  <a:pt x="15509" y="14190"/>
                </a:lnTo>
                <a:lnTo>
                  <a:pt x="15631" y="14141"/>
                </a:lnTo>
                <a:lnTo>
                  <a:pt x="15753" y="14093"/>
                </a:lnTo>
                <a:lnTo>
                  <a:pt x="15875" y="14019"/>
                </a:lnTo>
                <a:lnTo>
                  <a:pt x="15973" y="13922"/>
                </a:lnTo>
                <a:lnTo>
                  <a:pt x="16046" y="13824"/>
                </a:lnTo>
                <a:lnTo>
                  <a:pt x="16119" y="13726"/>
                </a:lnTo>
                <a:lnTo>
                  <a:pt x="16193" y="13604"/>
                </a:lnTo>
                <a:lnTo>
                  <a:pt x="16241" y="13458"/>
                </a:lnTo>
                <a:lnTo>
                  <a:pt x="16266" y="13335"/>
                </a:lnTo>
                <a:lnTo>
                  <a:pt x="16266" y="13213"/>
                </a:lnTo>
                <a:lnTo>
                  <a:pt x="16266" y="13067"/>
                </a:lnTo>
                <a:lnTo>
                  <a:pt x="16241" y="12945"/>
                </a:lnTo>
                <a:lnTo>
                  <a:pt x="16193" y="12823"/>
                </a:lnTo>
                <a:lnTo>
                  <a:pt x="16119" y="12700"/>
                </a:lnTo>
                <a:lnTo>
                  <a:pt x="9012" y="489"/>
                </a:lnTo>
                <a:lnTo>
                  <a:pt x="8939" y="391"/>
                </a:lnTo>
                <a:lnTo>
                  <a:pt x="8841" y="294"/>
                </a:lnTo>
                <a:lnTo>
                  <a:pt x="8744" y="196"/>
                </a:lnTo>
                <a:lnTo>
                  <a:pt x="8646" y="123"/>
                </a:lnTo>
                <a:lnTo>
                  <a:pt x="8524" y="74"/>
                </a:lnTo>
                <a:lnTo>
                  <a:pt x="8402" y="25"/>
                </a:lnTo>
                <a:lnTo>
                  <a:pt x="8255"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72" name="Shape 572"/>
          <p:cNvSpPr/>
          <p:nvPr/>
        </p:nvSpPr>
        <p:spPr>
          <a:xfrm>
            <a:off x="3597450" y="3509547"/>
            <a:ext cx="270748" cy="270732"/>
          </a:xfrm>
          <a:custGeom>
            <a:avLst/>
            <a:gdLst/>
            <a:ahLst/>
            <a:cxnLst/>
            <a:rect l="0" t="0" r="0" b="0"/>
            <a:pathLst>
              <a:path w="16414" h="16413" extrusionOk="0">
                <a:moveTo>
                  <a:pt x="10088" y="5080"/>
                </a:moveTo>
                <a:lnTo>
                  <a:pt x="10234" y="5105"/>
                </a:lnTo>
                <a:lnTo>
                  <a:pt x="10307" y="5129"/>
                </a:lnTo>
                <a:lnTo>
                  <a:pt x="10356" y="5178"/>
                </a:lnTo>
                <a:lnTo>
                  <a:pt x="11235" y="6057"/>
                </a:lnTo>
                <a:lnTo>
                  <a:pt x="11284" y="6106"/>
                </a:lnTo>
                <a:lnTo>
                  <a:pt x="11309" y="6179"/>
                </a:lnTo>
                <a:lnTo>
                  <a:pt x="11333" y="6326"/>
                </a:lnTo>
                <a:lnTo>
                  <a:pt x="11309" y="6473"/>
                </a:lnTo>
                <a:lnTo>
                  <a:pt x="11284" y="6546"/>
                </a:lnTo>
                <a:lnTo>
                  <a:pt x="11235" y="6595"/>
                </a:lnTo>
                <a:lnTo>
                  <a:pt x="9892" y="7938"/>
                </a:lnTo>
                <a:lnTo>
                  <a:pt x="9843" y="7987"/>
                </a:lnTo>
                <a:lnTo>
                  <a:pt x="9819" y="8060"/>
                </a:lnTo>
                <a:lnTo>
                  <a:pt x="9795" y="8207"/>
                </a:lnTo>
                <a:lnTo>
                  <a:pt x="9819" y="8353"/>
                </a:lnTo>
                <a:lnTo>
                  <a:pt x="9843" y="8426"/>
                </a:lnTo>
                <a:lnTo>
                  <a:pt x="9892" y="8475"/>
                </a:lnTo>
                <a:lnTo>
                  <a:pt x="11235" y="9818"/>
                </a:lnTo>
                <a:lnTo>
                  <a:pt x="11284" y="9867"/>
                </a:lnTo>
                <a:lnTo>
                  <a:pt x="11309" y="9941"/>
                </a:lnTo>
                <a:lnTo>
                  <a:pt x="11333" y="10087"/>
                </a:lnTo>
                <a:lnTo>
                  <a:pt x="11309" y="10234"/>
                </a:lnTo>
                <a:lnTo>
                  <a:pt x="11284" y="10307"/>
                </a:lnTo>
                <a:lnTo>
                  <a:pt x="11235" y="10356"/>
                </a:lnTo>
                <a:lnTo>
                  <a:pt x="10356" y="11235"/>
                </a:lnTo>
                <a:lnTo>
                  <a:pt x="10307" y="11284"/>
                </a:lnTo>
                <a:lnTo>
                  <a:pt x="10234" y="11308"/>
                </a:lnTo>
                <a:lnTo>
                  <a:pt x="10088" y="11333"/>
                </a:lnTo>
                <a:lnTo>
                  <a:pt x="9941" y="11308"/>
                </a:lnTo>
                <a:lnTo>
                  <a:pt x="9868" y="11284"/>
                </a:lnTo>
                <a:lnTo>
                  <a:pt x="9819" y="11235"/>
                </a:lnTo>
                <a:lnTo>
                  <a:pt x="8476" y="9892"/>
                </a:lnTo>
                <a:lnTo>
                  <a:pt x="8427" y="9843"/>
                </a:lnTo>
                <a:lnTo>
                  <a:pt x="8354" y="9818"/>
                </a:lnTo>
                <a:lnTo>
                  <a:pt x="8207" y="9794"/>
                </a:lnTo>
                <a:lnTo>
                  <a:pt x="8061" y="9818"/>
                </a:lnTo>
                <a:lnTo>
                  <a:pt x="7987" y="9843"/>
                </a:lnTo>
                <a:lnTo>
                  <a:pt x="7938" y="9892"/>
                </a:lnTo>
                <a:lnTo>
                  <a:pt x="6595" y="11235"/>
                </a:lnTo>
                <a:lnTo>
                  <a:pt x="6546" y="11284"/>
                </a:lnTo>
                <a:lnTo>
                  <a:pt x="6473" y="11308"/>
                </a:lnTo>
                <a:lnTo>
                  <a:pt x="6326" y="11333"/>
                </a:lnTo>
                <a:lnTo>
                  <a:pt x="6180" y="11308"/>
                </a:lnTo>
                <a:lnTo>
                  <a:pt x="6107" y="11284"/>
                </a:lnTo>
                <a:lnTo>
                  <a:pt x="6058" y="11235"/>
                </a:lnTo>
                <a:lnTo>
                  <a:pt x="5179" y="10356"/>
                </a:lnTo>
                <a:lnTo>
                  <a:pt x="5130" y="10307"/>
                </a:lnTo>
                <a:lnTo>
                  <a:pt x="5105" y="10234"/>
                </a:lnTo>
                <a:lnTo>
                  <a:pt x="5081" y="10087"/>
                </a:lnTo>
                <a:lnTo>
                  <a:pt x="5105" y="9941"/>
                </a:lnTo>
                <a:lnTo>
                  <a:pt x="5130" y="9867"/>
                </a:lnTo>
                <a:lnTo>
                  <a:pt x="5179" y="9818"/>
                </a:lnTo>
                <a:lnTo>
                  <a:pt x="6522" y="8475"/>
                </a:lnTo>
                <a:lnTo>
                  <a:pt x="6571" y="8426"/>
                </a:lnTo>
                <a:lnTo>
                  <a:pt x="6595" y="8353"/>
                </a:lnTo>
                <a:lnTo>
                  <a:pt x="6620" y="8207"/>
                </a:lnTo>
                <a:lnTo>
                  <a:pt x="6595" y="8060"/>
                </a:lnTo>
                <a:lnTo>
                  <a:pt x="6571" y="7987"/>
                </a:lnTo>
                <a:lnTo>
                  <a:pt x="6522" y="7938"/>
                </a:lnTo>
                <a:lnTo>
                  <a:pt x="5179" y="6595"/>
                </a:lnTo>
                <a:lnTo>
                  <a:pt x="5130" y="6546"/>
                </a:lnTo>
                <a:lnTo>
                  <a:pt x="5105" y="6473"/>
                </a:lnTo>
                <a:lnTo>
                  <a:pt x="5081" y="6326"/>
                </a:lnTo>
                <a:lnTo>
                  <a:pt x="5105" y="6179"/>
                </a:lnTo>
                <a:lnTo>
                  <a:pt x="5130" y="6106"/>
                </a:lnTo>
                <a:lnTo>
                  <a:pt x="5179" y="6057"/>
                </a:lnTo>
                <a:lnTo>
                  <a:pt x="6058" y="5178"/>
                </a:lnTo>
                <a:lnTo>
                  <a:pt x="6107" y="5129"/>
                </a:lnTo>
                <a:lnTo>
                  <a:pt x="6180" y="5105"/>
                </a:lnTo>
                <a:lnTo>
                  <a:pt x="6326" y="5080"/>
                </a:lnTo>
                <a:lnTo>
                  <a:pt x="6473" y="5105"/>
                </a:lnTo>
                <a:lnTo>
                  <a:pt x="6546" y="5129"/>
                </a:lnTo>
                <a:lnTo>
                  <a:pt x="6595" y="5178"/>
                </a:lnTo>
                <a:lnTo>
                  <a:pt x="7938" y="6521"/>
                </a:lnTo>
                <a:lnTo>
                  <a:pt x="7987" y="6570"/>
                </a:lnTo>
                <a:lnTo>
                  <a:pt x="8061" y="6595"/>
                </a:lnTo>
                <a:lnTo>
                  <a:pt x="8207" y="6619"/>
                </a:lnTo>
                <a:lnTo>
                  <a:pt x="8354" y="6595"/>
                </a:lnTo>
                <a:lnTo>
                  <a:pt x="8427" y="6570"/>
                </a:lnTo>
                <a:lnTo>
                  <a:pt x="8476" y="6521"/>
                </a:lnTo>
                <a:lnTo>
                  <a:pt x="9819" y="5178"/>
                </a:lnTo>
                <a:lnTo>
                  <a:pt x="9868" y="5129"/>
                </a:lnTo>
                <a:lnTo>
                  <a:pt x="9941" y="5105"/>
                </a:lnTo>
                <a:lnTo>
                  <a:pt x="10088" y="5080"/>
                </a:lnTo>
                <a:close/>
                <a:moveTo>
                  <a:pt x="5130" y="0"/>
                </a:moveTo>
                <a:lnTo>
                  <a:pt x="4934" y="25"/>
                </a:lnTo>
                <a:lnTo>
                  <a:pt x="4739" y="74"/>
                </a:lnTo>
                <a:lnTo>
                  <a:pt x="4568" y="171"/>
                </a:lnTo>
                <a:lnTo>
                  <a:pt x="4397" y="293"/>
                </a:lnTo>
                <a:lnTo>
                  <a:pt x="294" y="4397"/>
                </a:lnTo>
                <a:lnTo>
                  <a:pt x="172" y="4568"/>
                </a:lnTo>
                <a:lnTo>
                  <a:pt x="74" y="4738"/>
                </a:lnTo>
                <a:lnTo>
                  <a:pt x="25" y="4934"/>
                </a:lnTo>
                <a:lnTo>
                  <a:pt x="1" y="5129"/>
                </a:lnTo>
                <a:lnTo>
                  <a:pt x="1" y="11284"/>
                </a:lnTo>
                <a:lnTo>
                  <a:pt x="25" y="11479"/>
                </a:lnTo>
                <a:lnTo>
                  <a:pt x="74" y="11675"/>
                </a:lnTo>
                <a:lnTo>
                  <a:pt x="172" y="11846"/>
                </a:lnTo>
                <a:lnTo>
                  <a:pt x="294" y="12017"/>
                </a:lnTo>
                <a:lnTo>
                  <a:pt x="4397" y="16120"/>
                </a:lnTo>
                <a:lnTo>
                  <a:pt x="4568" y="16242"/>
                </a:lnTo>
                <a:lnTo>
                  <a:pt x="4739" y="16339"/>
                </a:lnTo>
                <a:lnTo>
                  <a:pt x="4934" y="16388"/>
                </a:lnTo>
                <a:lnTo>
                  <a:pt x="5130" y="16413"/>
                </a:lnTo>
                <a:lnTo>
                  <a:pt x="11284" y="16413"/>
                </a:lnTo>
                <a:lnTo>
                  <a:pt x="11480" y="16388"/>
                </a:lnTo>
                <a:lnTo>
                  <a:pt x="11675" y="16339"/>
                </a:lnTo>
                <a:lnTo>
                  <a:pt x="11846" y="16242"/>
                </a:lnTo>
                <a:lnTo>
                  <a:pt x="12017" y="16120"/>
                </a:lnTo>
                <a:lnTo>
                  <a:pt x="16120" y="12017"/>
                </a:lnTo>
                <a:lnTo>
                  <a:pt x="16242" y="11846"/>
                </a:lnTo>
                <a:lnTo>
                  <a:pt x="16340" y="11675"/>
                </a:lnTo>
                <a:lnTo>
                  <a:pt x="16389" y="11479"/>
                </a:lnTo>
                <a:lnTo>
                  <a:pt x="16413" y="11284"/>
                </a:lnTo>
                <a:lnTo>
                  <a:pt x="16413" y="5129"/>
                </a:lnTo>
                <a:lnTo>
                  <a:pt x="16389" y="4934"/>
                </a:lnTo>
                <a:lnTo>
                  <a:pt x="16340" y="4738"/>
                </a:lnTo>
                <a:lnTo>
                  <a:pt x="16242" y="4568"/>
                </a:lnTo>
                <a:lnTo>
                  <a:pt x="16120" y="4397"/>
                </a:lnTo>
                <a:lnTo>
                  <a:pt x="12017" y="293"/>
                </a:lnTo>
                <a:lnTo>
                  <a:pt x="11846" y="171"/>
                </a:lnTo>
                <a:lnTo>
                  <a:pt x="11675" y="74"/>
                </a:lnTo>
                <a:lnTo>
                  <a:pt x="11480" y="25"/>
                </a:lnTo>
                <a:lnTo>
                  <a:pt x="1128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573" name="Shape 573"/>
          <p:cNvGrpSpPr/>
          <p:nvPr/>
        </p:nvGrpSpPr>
        <p:grpSpPr>
          <a:xfrm>
            <a:off x="4022458" y="3513546"/>
            <a:ext cx="310204" cy="262682"/>
            <a:chOff x="5275975" y="4344850"/>
            <a:chExt cx="470150" cy="398125"/>
          </a:xfrm>
        </p:grpSpPr>
        <p:sp>
          <p:nvSpPr>
            <p:cNvPr id="574" name="Shape 574"/>
            <p:cNvSpPr/>
            <p:nvPr/>
          </p:nvSpPr>
          <p:spPr>
            <a:xfrm>
              <a:off x="5661250" y="4690450"/>
              <a:ext cx="65950" cy="52525"/>
            </a:xfrm>
            <a:custGeom>
              <a:avLst/>
              <a:gdLst/>
              <a:ahLst/>
              <a:cxnLst/>
              <a:rect l="0" t="0" r="0" b="0"/>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75" name="Shape 575"/>
            <p:cNvSpPr/>
            <p:nvPr/>
          </p:nvSpPr>
          <p:spPr>
            <a:xfrm>
              <a:off x="5294900" y="4690450"/>
              <a:ext cx="65950" cy="52525"/>
            </a:xfrm>
            <a:custGeom>
              <a:avLst/>
              <a:gdLst/>
              <a:ahLst/>
              <a:cxnLst/>
              <a:rect l="0" t="0" r="0" b="0"/>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76" name="Shape 576"/>
            <p:cNvSpPr/>
            <p:nvPr/>
          </p:nvSpPr>
          <p:spPr>
            <a:xfrm>
              <a:off x="5275975" y="4344850"/>
              <a:ext cx="470150" cy="334025"/>
            </a:xfrm>
            <a:custGeom>
              <a:avLst/>
              <a:gdLst/>
              <a:ahLst/>
              <a:cxnLst/>
              <a:rect l="0" t="0" r="0" b="0"/>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577" name="Shape 577"/>
          <p:cNvSpPr/>
          <p:nvPr/>
        </p:nvSpPr>
        <p:spPr>
          <a:xfrm>
            <a:off x="4482940" y="3505523"/>
            <a:ext cx="278798" cy="278781"/>
          </a:xfrm>
          <a:custGeom>
            <a:avLst/>
            <a:gdLst/>
            <a:ahLst/>
            <a:cxnLst/>
            <a:rect l="0" t="0" r="0" b="0"/>
            <a:pathLst>
              <a:path w="16902" h="16901" extrusionOk="0">
                <a:moveTo>
                  <a:pt x="14386" y="757"/>
                </a:moveTo>
                <a:lnTo>
                  <a:pt x="14557" y="782"/>
                </a:lnTo>
                <a:lnTo>
                  <a:pt x="14728" y="806"/>
                </a:lnTo>
                <a:lnTo>
                  <a:pt x="14899" y="831"/>
                </a:lnTo>
                <a:lnTo>
                  <a:pt x="15070" y="904"/>
                </a:lnTo>
                <a:lnTo>
                  <a:pt x="15216" y="977"/>
                </a:lnTo>
                <a:lnTo>
                  <a:pt x="15363" y="1050"/>
                </a:lnTo>
                <a:lnTo>
                  <a:pt x="15509" y="1148"/>
                </a:lnTo>
                <a:lnTo>
                  <a:pt x="15631" y="1270"/>
                </a:lnTo>
                <a:lnTo>
                  <a:pt x="15729" y="1392"/>
                </a:lnTo>
                <a:lnTo>
                  <a:pt x="15827" y="1539"/>
                </a:lnTo>
                <a:lnTo>
                  <a:pt x="15925" y="1661"/>
                </a:lnTo>
                <a:lnTo>
                  <a:pt x="15998" y="1807"/>
                </a:lnTo>
                <a:lnTo>
                  <a:pt x="16047" y="1978"/>
                </a:lnTo>
                <a:lnTo>
                  <a:pt x="16095" y="2125"/>
                </a:lnTo>
                <a:lnTo>
                  <a:pt x="16120" y="2296"/>
                </a:lnTo>
                <a:lnTo>
                  <a:pt x="16144" y="2467"/>
                </a:lnTo>
                <a:lnTo>
                  <a:pt x="16120" y="2565"/>
                </a:lnTo>
                <a:lnTo>
                  <a:pt x="16071" y="2638"/>
                </a:lnTo>
                <a:lnTo>
                  <a:pt x="15998" y="2687"/>
                </a:lnTo>
                <a:lnTo>
                  <a:pt x="15900" y="2711"/>
                </a:lnTo>
                <a:lnTo>
                  <a:pt x="15802" y="2687"/>
                </a:lnTo>
                <a:lnTo>
                  <a:pt x="15729" y="2638"/>
                </a:lnTo>
                <a:lnTo>
                  <a:pt x="15680" y="2565"/>
                </a:lnTo>
                <a:lnTo>
                  <a:pt x="15656" y="2467"/>
                </a:lnTo>
                <a:lnTo>
                  <a:pt x="15631" y="2247"/>
                </a:lnTo>
                <a:lnTo>
                  <a:pt x="15558" y="2003"/>
                </a:lnTo>
                <a:lnTo>
                  <a:pt x="15436" y="1807"/>
                </a:lnTo>
                <a:lnTo>
                  <a:pt x="15290" y="1612"/>
                </a:lnTo>
                <a:lnTo>
                  <a:pt x="15094" y="1466"/>
                </a:lnTo>
                <a:lnTo>
                  <a:pt x="14874" y="1343"/>
                </a:lnTo>
                <a:lnTo>
                  <a:pt x="14630" y="1270"/>
                </a:lnTo>
                <a:lnTo>
                  <a:pt x="14386" y="1246"/>
                </a:lnTo>
                <a:lnTo>
                  <a:pt x="14288" y="1246"/>
                </a:lnTo>
                <a:lnTo>
                  <a:pt x="14215" y="1172"/>
                </a:lnTo>
                <a:lnTo>
                  <a:pt x="14166" y="1099"/>
                </a:lnTo>
                <a:lnTo>
                  <a:pt x="14142" y="1002"/>
                </a:lnTo>
                <a:lnTo>
                  <a:pt x="14166" y="904"/>
                </a:lnTo>
                <a:lnTo>
                  <a:pt x="14215" y="831"/>
                </a:lnTo>
                <a:lnTo>
                  <a:pt x="14288" y="782"/>
                </a:lnTo>
                <a:lnTo>
                  <a:pt x="14386" y="757"/>
                </a:lnTo>
                <a:close/>
                <a:moveTo>
                  <a:pt x="15460" y="0"/>
                </a:moveTo>
                <a:lnTo>
                  <a:pt x="15167" y="25"/>
                </a:lnTo>
                <a:lnTo>
                  <a:pt x="14850" y="49"/>
                </a:lnTo>
                <a:lnTo>
                  <a:pt x="14557" y="122"/>
                </a:lnTo>
                <a:lnTo>
                  <a:pt x="14117" y="244"/>
                </a:lnTo>
                <a:lnTo>
                  <a:pt x="13873" y="318"/>
                </a:lnTo>
                <a:lnTo>
                  <a:pt x="13653" y="415"/>
                </a:lnTo>
                <a:lnTo>
                  <a:pt x="13458" y="537"/>
                </a:lnTo>
                <a:lnTo>
                  <a:pt x="13287" y="660"/>
                </a:lnTo>
                <a:lnTo>
                  <a:pt x="10625" y="3346"/>
                </a:lnTo>
                <a:lnTo>
                  <a:pt x="2858" y="1221"/>
                </a:lnTo>
                <a:lnTo>
                  <a:pt x="2712" y="1197"/>
                </a:lnTo>
                <a:lnTo>
                  <a:pt x="2590" y="1221"/>
                </a:lnTo>
                <a:lnTo>
                  <a:pt x="2467" y="1270"/>
                </a:lnTo>
                <a:lnTo>
                  <a:pt x="2345" y="1343"/>
                </a:lnTo>
                <a:lnTo>
                  <a:pt x="1613" y="2101"/>
                </a:lnTo>
                <a:lnTo>
                  <a:pt x="1539" y="2198"/>
                </a:lnTo>
                <a:lnTo>
                  <a:pt x="1491" y="2296"/>
                </a:lnTo>
                <a:lnTo>
                  <a:pt x="1466" y="2418"/>
                </a:lnTo>
                <a:lnTo>
                  <a:pt x="1466" y="2516"/>
                </a:lnTo>
                <a:lnTo>
                  <a:pt x="1491" y="2613"/>
                </a:lnTo>
                <a:lnTo>
                  <a:pt x="1515" y="2687"/>
                </a:lnTo>
                <a:lnTo>
                  <a:pt x="1613" y="2833"/>
                </a:lnTo>
                <a:lnTo>
                  <a:pt x="1710" y="2907"/>
                </a:lnTo>
                <a:lnTo>
                  <a:pt x="7425" y="6619"/>
                </a:lnTo>
                <a:lnTo>
                  <a:pt x="4177" y="10893"/>
                </a:lnTo>
                <a:lnTo>
                  <a:pt x="929" y="10331"/>
                </a:lnTo>
                <a:lnTo>
                  <a:pt x="831" y="10331"/>
                </a:lnTo>
                <a:lnTo>
                  <a:pt x="709" y="10356"/>
                </a:lnTo>
                <a:lnTo>
                  <a:pt x="611" y="10404"/>
                </a:lnTo>
                <a:lnTo>
                  <a:pt x="514" y="10478"/>
                </a:lnTo>
                <a:lnTo>
                  <a:pt x="147" y="10844"/>
                </a:lnTo>
                <a:lnTo>
                  <a:pt x="74" y="10942"/>
                </a:lnTo>
                <a:lnTo>
                  <a:pt x="25" y="11064"/>
                </a:lnTo>
                <a:lnTo>
                  <a:pt x="1" y="11186"/>
                </a:lnTo>
                <a:lnTo>
                  <a:pt x="1" y="11308"/>
                </a:lnTo>
                <a:lnTo>
                  <a:pt x="50" y="11455"/>
                </a:lnTo>
                <a:lnTo>
                  <a:pt x="147" y="11601"/>
                </a:lnTo>
                <a:lnTo>
                  <a:pt x="245" y="11674"/>
                </a:lnTo>
                <a:lnTo>
                  <a:pt x="3444" y="13457"/>
                </a:lnTo>
                <a:lnTo>
                  <a:pt x="5227" y="16657"/>
                </a:lnTo>
                <a:lnTo>
                  <a:pt x="5301" y="16754"/>
                </a:lnTo>
                <a:lnTo>
                  <a:pt x="5447" y="16852"/>
                </a:lnTo>
                <a:lnTo>
                  <a:pt x="5594" y="16901"/>
                </a:lnTo>
                <a:lnTo>
                  <a:pt x="5716" y="16901"/>
                </a:lnTo>
                <a:lnTo>
                  <a:pt x="5838" y="16877"/>
                </a:lnTo>
                <a:lnTo>
                  <a:pt x="5960" y="16828"/>
                </a:lnTo>
                <a:lnTo>
                  <a:pt x="6058" y="16754"/>
                </a:lnTo>
                <a:lnTo>
                  <a:pt x="6424" y="16388"/>
                </a:lnTo>
                <a:lnTo>
                  <a:pt x="6497" y="16290"/>
                </a:lnTo>
                <a:lnTo>
                  <a:pt x="6546" y="16193"/>
                </a:lnTo>
                <a:lnTo>
                  <a:pt x="6571" y="16071"/>
                </a:lnTo>
                <a:lnTo>
                  <a:pt x="6571" y="15973"/>
                </a:lnTo>
                <a:lnTo>
                  <a:pt x="6009" y="12725"/>
                </a:lnTo>
                <a:lnTo>
                  <a:pt x="10283" y="9476"/>
                </a:lnTo>
                <a:lnTo>
                  <a:pt x="13995" y="15191"/>
                </a:lnTo>
                <a:lnTo>
                  <a:pt x="14068" y="15289"/>
                </a:lnTo>
                <a:lnTo>
                  <a:pt x="14215" y="15387"/>
                </a:lnTo>
                <a:lnTo>
                  <a:pt x="14288" y="15411"/>
                </a:lnTo>
                <a:lnTo>
                  <a:pt x="14386" y="15436"/>
                </a:lnTo>
                <a:lnTo>
                  <a:pt x="14484" y="15436"/>
                </a:lnTo>
                <a:lnTo>
                  <a:pt x="14606" y="15411"/>
                </a:lnTo>
                <a:lnTo>
                  <a:pt x="14703" y="15362"/>
                </a:lnTo>
                <a:lnTo>
                  <a:pt x="14801" y="15289"/>
                </a:lnTo>
                <a:lnTo>
                  <a:pt x="15558" y="14556"/>
                </a:lnTo>
                <a:lnTo>
                  <a:pt x="15631" y="14434"/>
                </a:lnTo>
                <a:lnTo>
                  <a:pt x="15680" y="14312"/>
                </a:lnTo>
                <a:lnTo>
                  <a:pt x="15705" y="14190"/>
                </a:lnTo>
                <a:lnTo>
                  <a:pt x="15680" y="14043"/>
                </a:lnTo>
                <a:lnTo>
                  <a:pt x="13555" y="6277"/>
                </a:lnTo>
                <a:lnTo>
                  <a:pt x="16242" y="3615"/>
                </a:lnTo>
                <a:lnTo>
                  <a:pt x="16364" y="3444"/>
                </a:lnTo>
                <a:lnTo>
                  <a:pt x="16486" y="3248"/>
                </a:lnTo>
                <a:lnTo>
                  <a:pt x="16584" y="3029"/>
                </a:lnTo>
                <a:lnTo>
                  <a:pt x="16657" y="2784"/>
                </a:lnTo>
                <a:lnTo>
                  <a:pt x="16779" y="2345"/>
                </a:lnTo>
                <a:lnTo>
                  <a:pt x="16853" y="2052"/>
                </a:lnTo>
                <a:lnTo>
                  <a:pt x="16877" y="1734"/>
                </a:lnTo>
                <a:lnTo>
                  <a:pt x="16901" y="1441"/>
                </a:lnTo>
                <a:lnTo>
                  <a:pt x="16901" y="1197"/>
                </a:lnTo>
                <a:lnTo>
                  <a:pt x="16901" y="953"/>
                </a:lnTo>
                <a:lnTo>
                  <a:pt x="16853" y="757"/>
                </a:lnTo>
                <a:lnTo>
                  <a:pt x="16779" y="586"/>
                </a:lnTo>
                <a:lnTo>
                  <a:pt x="16706" y="415"/>
                </a:lnTo>
                <a:lnTo>
                  <a:pt x="16608" y="293"/>
                </a:lnTo>
                <a:lnTo>
                  <a:pt x="16486" y="196"/>
                </a:lnTo>
                <a:lnTo>
                  <a:pt x="16315" y="122"/>
                </a:lnTo>
                <a:lnTo>
                  <a:pt x="16144" y="49"/>
                </a:lnTo>
                <a:lnTo>
                  <a:pt x="15949"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578" name="Shape 578"/>
          <p:cNvGrpSpPr/>
          <p:nvPr/>
        </p:nvGrpSpPr>
        <p:grpSpPr>
          <a:xfrm>
            <a:off x="4924042" y="3492201"/>
            <a:ext cx="286056" cy="305371"/>
            <a:chOff x="6642425" y="4312500"/>
            <a:chExt cx="433550" cy="462825"/>
          </a:xfrm>
        </p:grpSpPr>
        <p:sp>
          <p:nvSpPr>
            <p:cNvPr id="579" name="Shape 579"/>
            <p:cNvSpPr/>
            <p:nvPr/>
          </p:nvSpPr>
          <p:spPr>
            <a:xfrm>
              <a:off x="6642425" y="4687375"/>
              <a:ext cx="433550" cy="39125"/>
            </a:xfrm>
            <a:custGeom>
              <a:avLst/>
              <a:gdLst/>
              <a:ahLst/>
              <a:cxnLst/>
              <a:rect l="0" t="0" r="0" b="0"/>
              <a:pathLst>
                <a:path w="17342" h="1565" extrusionOk="0">
                  <a:moveTo>
                    <a:pt x="489" y="1"/>
                  </a:moveTo>
                  <a:lnTo>
                    <a:pt x="392" y="25"/>
                  </a:lnTo>
                  <a:lnTo>
                    <a:pt x="294" y="50"/>
                  </a:lnTo>
                  <a:lnTo>
                    <a:pt x="221" y="99"/>
                  </a:lnTo>
                  <a:lnTo>
                    <a:pt x="147" y="148"/>
                  </a:lnTo>
                  <a:lnTo>
                    <a:pt x="74" y="221"/>
                  </a:lnTo>
                  <a:lnTo>
                    <a:pt x="25" y="318"/>
                  </a:lnTo>
                  <a:lnTo>
                    <a:pt x="1" y="392"/>
                  </a:lnTo>
                  <a:lnTo>
                    <a:pt x="1" y="489"/>
                  </a:lnTo>
                  <a:lnTo>
                    <a:pt x="1" y="612"/>
                  </a:lnTo>
                  <a:lnTo>
                    <a:pt x="25" y="685"/>
                  </a:lnTo>
                  <a:lnTo>
                    <a:pt x="74" y="783"/>
                  </a:lnTo>
                  <a:lnTo>
                    <a:pt x="147" y="856"/>
                  </a:lnTo>
                  <a:lnTo>
                    <a:pt x="221" y="905"/>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40"/>
                  </a:lnTo>
                  <a:lnTo>
                    <a:pt x="2297" y="1564"/>
                  </a:lnTo>
                  <a:lnTo>
                    <a:pt x="2761" y="1564"/>
                  </a:lnTo>
                  <a:lnTo>
                    <a:pt x="2956" y="1540"/>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40"/>
                  </a:lnTo>
                  <a:lnTo>
                    <a:pt x="6400" y="1564"/>
                  </a:lnTo>
                  <a:lnTo>
                    <a:pt x="6839" y="1564"/>
                  </a:lnTo>
                  <a:lnTo>
                    <a:pt x="7059" y="1540"/>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40"/>
                  </a:lnTo>
                  <a:lnTo>
                    <a:pt x="10478" y="1564"/>
                  </a:lnTo>
                  <a:lnTo>
                    <a:pt x="10942" y="1564"/>
                  </a:lnTo>
                  <a:lnTo>
                    <a:pt x="11138" y="1540"/>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40"/>
                  </a:lnTo>
                  <a:lnTo>
                    <a:pt x="14581" y="1564"/>
                  </a:lnTo>
                  <a:lnTo>
                    <a:pt x="15046" y="1564"/>
                  </a:lnTo>
                  <a:lnTo>
                    <a:pt x="15241" y="1540"/>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5"/>
                  </a:lnTo>
                  <a:lnTo>
                    <a:pt x="17195" y="856"/>
                  </a:lnTo>
                  <a:lnTo>
                    <a:pt x="17268" y="783"/>
                  </a:lnTo>
                  <a:lnTo>
                    <a:pt x="17317" y="685"/>
                  </a:lnTo>
                  <a:lnTo>
                    <a:pt x="17341" y="612"/>
                  </a:lnTo>
                  <a:lnTo>
                    <a:pt x="17341" y="489"/>
                  </a:lnTo>
                  <a:lnTo>
                    <a:pt x="17341" y="392"/>
                  </a:lnTo>
                  <a:lnTo>
                    <a:pt x="17317" y="318"/>
                  </a:lnTo>
                  <a:lnTo>
                    <a:pt x="17268" y="221"/>
                  </a:lnTo>
                  <a:lnTo>
                    <a:pt x="17195" y="148"/>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80" name="Shape 580"/>
            <p:cNvSpPr/>
            <p:nvPr/>
          </p:nvSpPr>
          <p:spPr>
            <a:xfrm>
              <a:off x="6642425" y="4736225"/>
              <a:ext cx="433550" cy="39100"/>
            </a:xfrm>
            <a:custGeom>
              <a:avLst/>
              <a:gdLst/>
              <a:ahLst/>
              <a:cxnLst/>
              <a:rect l="0" t="0" r="0" b="0"/>
              <a:pathLst>
                <a:path w="17342" h="1564" extrusionOk="0">
                  <a:moveTo>
                    <a:pt x="489" y="1"/>
                  </a:moveTo>
                  <a:lnTo>
                    <a:pt x="392" y="25"/>
                  </a:lnTo>
                  <a:lnTo>
                    <a:pt x="294" y="50"/>
                  </a:lnTo>
                  <a:lnTo>
                    <a:pt x="221" y="99"/>
                  </a:lnTo>
                  <a:lnTo>
                    <a:pt x="147" y="147"/>
                  </a:lnTo>
                  <a:lnTo>
                    <a:pt x="74" y="221"/>
                  </a:lnTo>
                  <a:lnTo>
                    <a:pt x="25" y="318"/>
                  </a:lnTo>
                  <a:lnTo>
                    <a:pt x="1" y="392"/>
                  </a:lnTo>
                  <a:lnTo>
                    <a:pt x="1" y="489"/>
                  </a:lnTo>
                  <a:lnTo>
                    <a:pt x="1" y="611"/>
                  </a:lnTo>
                  <a:lnTo>
                    <a:pt x="25" y="685"/>
                  </a:lnTo>
                  <a:lnTo>
                    <a:pt x="74" y="782"/>
                  </a:lnTo>
                  <a:lnTo>
                    <a:pt x="147" y="856"/>
                  </a:lnTo>
                  <a:lnTo>
                    <a:pt x="221" y="904"/>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39"/>
                  </a:lnTo>
                  <a:lnTo>
                    <a:pt x="2297" y="1564"/>
                  </a:lnTo>
                  <a:lnTo>
                    <a:pt x="2761" y="1564"/>
                  </a:lnTo>
                  <a:lnTo>
                    <a:pt x="2956" y="1539"/>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39"/>
                  </a:lnTo>
                  <a:lnTo>
                    <a:pt x="6400" y="1564"/>
                  </a:lnTo>
                  <a:lnTo>
                    <a:pt x="6839" y="1564"/>
                  </a:lnTo>
                  <a:lnTo>
                    <a:pt x="7059" y="1539"/>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39"/>
                  </a:lnTo>
                  <a:lnTo>
                    <a:pt x="10478" y="1564"/>
                  </a:lnTo>
                  <a:lnTo>
                    <a:pt x="10942" y="1564"/>
                  </a:lnTo>
                  <a:lnTo>
                    <a:pt x="11138" y="1539"/>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39"/>
                  </a:lnTo>
                  <a:lnTo>
                    <a:pt x="14581" y="1564"/>
                  </a:lnTo>
                  <a:lnTo>
                    <a:pt x="15046" y="1564"/>
                  </a:lnTo>
                  <a:lnTo>
                    <a:pt x="15241" y="1539"/>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4"/>
                  </a:lnTo>
                  <a:lnTo>
                    <a:pt x="17195" y="856"/>
                  </a:lnTo>
                  <a:lnTo>
                    <a:pt x="17268" y="782"/>
                  </a:lnTo>
                  <a:lnTo>
                    <a:pt x="17317" y="685"/>
                  </a:lnTo>
                  <a:lnTo>
                    <a:pt x="17341" y="611"/>
                  </a:lnTo>
                  <a:lnTo>
                    <a:pt x="17341" y="489"/>
                  </a:lnTo>
                  <a:lnTo>
                    <a:pt x="17341" y="392"/>
                  </a:lnTo>
                  <a:lnTo>
                    <a:pt x="17317" y="318"/>
                  </a:lnTo>
                  <a:lnTo>
                    <a:pt x="17268" y="221"/>
                  </a:lnTo>
                  <a:lnTo>
                    <a:pt x="17195" y="147"/>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81" name="Shape 581"/>
            <p:cNvSpPr/>
            <p:nvPr/>
          </p:nvSpPr>
          <p:spPr>
            <a:xfrm>
              <a:off x="6684575" y="4312500"/>
              <a:ext cx="349875" cy="377350"/>
            </a:xfrm>
            <a:custGeom>
              <a:avLst/>
              <a:gdLst/>
              <a:ahLst/>
              <a:cxnLst/>
              <a:rect l="0" t="0" r="0" b="0"/>
              <a:pathLst>
                <a:path w="13995" h="15094" extrusionOk="0">
                  <a:moveTo>
                    <a:pt x="5691" y="5740"/>
                  </a:moveTo>
                  <a:lnTo>
                    <a:pt x="5764" y="5764"/>
                  </a:lnTo>
                  <a:lnTo>
                    <a:pt x="5813" y="5837"/>
                  </a:lnTo>
                  <a:lnTo>
                    <a:pt x="5862" y="5886"/>
                  </a:lnTo>
                  <a:lnTo>
                    <a:pt x="5935" y="6082"/>
                  </a:lnTo>
                  <a:lnTo>
                    <a:pt x="5959" y="6301"/>
                  </a:lnTo>
                  <a:lnTo>
                    <a:pt x="5935" y="6521"/>
                  </a:lnTo>
                  <a:lnTo>
                    <a:pt x="5862" y="6692"/>
                  </a:lnTo>
                  <a:lnTo>
                    <a:pt x="5813" y="6765"/>
                  </a:lnTo>
                  <a:lnTo>
                    <a:pt x="5764" y="6814"/>
                  </a:lnTo>
                  <a:lnTo>
                    <a:pt x="5691" y="6839"/>
                  </a:lnTo>
                  <a:lnTo>
                    <a:pt x="5642" y="6863"/>
                  </a:lnTo>
                  <a:lnTo>
                    <a:pt x="5569" y="6839"/>
                  </a:lnTo>
                  <a:lnTo>
                    <a:pt x="5520" y="6814"/>
                  </a:lnTo>
                  <a:lnTo>
                    <a:pt x="5446" y="6765"/>
                  </a:lnTo>
                  <a:lnTo>
                    <a:pt x="5398" y="6692"/>
                  </a:lnTo>
                  <a:lnTo>
                    <a:pt x="5349" y="6521"/>
                  </a:lnTo>
                  <a:lnTo>
                    <a:pt x="5324" y="6301"/>
                  </a:lnTo>
                  <a:lnTo>
                    <a:pt x="5349" y="6082"/>
                  </a:lnTo>
                  <a:lnTo>
                    <a:pt x="5398" y="5886"/>
                  </a:lnTo>
                  <a:lnTo>
                    <a:pt x="5446" y="5837"/>
                  </a:lnTo>
                  <a:lnTo>
                    <a:pt x="5520" y="5764"/>
                  </a:lnTo>
                  <a:lnTo>
                    <a:pt x="5569" y="5740"/>
                  </a:lnTo>
                  <a:close/>
                  <a:moveTo>
                    <a:pt x="8402" y="5740"/>
                  </a:moveTo>
                  <a:lnTo>
                    <a:pt x="8475" y="5764"/>
                  </a:lnTo>
                  <a:lnTo>
                    <a:pt x="8524" y="5837"/>
                  </a:lnTo>
                  <a:lnTo>
                    <a:pt x="8573" y="5886"/>
                  </a:lnTo>
                  <a:lnTo>
                    <a:pt x="8621" y="6082"/>
                  </a:lnTo>
                  <a:lnTo>
                    <a:pt x="8646" y="6301"/>
                  </a:lnTo>
                  <a:lnTo>
                    <a:pt x="8621" y="6521"/>
                  </a:lnTo>
                  <a:lnTo>
                    <a:pt x="8573" y="6692"/>
                  </a:lnTo>
                  <a:lnTo>
                    <a:pt x="8524" y="6765"/>
                  </a:lnTo>
                  <a:lnTo>
                    <a:pt x="8475" y="6814"/>
                  </a:lnTo>
                  <a:lnTo>
                    <a:pt x="8402" y="6839"/>
                  </a:lnTo>
                  <a:lnTo>
                    <a:pt x="8328" y="6863"/>
                  </a:lnTo>
                  <a:lnTo>
                    <a:pt x="8280" y="6839"/>
                  </a:lnTo>
                  <a:lnTo>
                    <a:pt x="8206" y="6814"/>
                  </a:lnTo>
                  <a:lnTo>
                    <a:pt x="8157" y="6765"/>
                  </a:lnTo>
                  <a:lnTo>
                    <a:pt x="8109" y="6692"/>
                  </a:lnTo>
                  <a:lnTo>
                    <a:pt x="8035" y="6521"/>
                  </a:lnTo>
                  <a:lnTo>
                    <a:pt x="8011" y="6301"/>
                  </a:lnTo>
                  <a:lnTo>
                    <a:pt x="8035" y="6082"/>
                  </a:lnTo>
                  <a:lnTo>
                    <a:pt x="8109" y="5886"/>
                  </a:lnTo>
                  <a:lnTo>
                    <a:pt x="8157" y="5837"/>
                  </a:lnTo>
                  <a:lnTo>
                    <a:pt x="8206" y="5764"/>
                  </a:lnTo>
                  <a:lnTo>
                    <a:pt x="8280" y="5740"/>
                  </a:lnTo>
                  <a:close/>
                  <a:moveTo>
                    <a:pt x="9867" y="2931"/>
                  </a:moveTo>
                  <a:lnTo>
                    <a:pt x="9867" y="4421"/>
                  </a:lnTo>
                  <a:lnTo>
                    <a:pt x="11552" y="4421"/>
                  </a:lnTo>
                  <a:lnTo>
                    <a:pt x="11552" y="6033"/>
                  </a:lnTo>
                  <a:lnTo>
                    <a:pt x="7229" y="4225"/>
                  </a:lnTo>
                  <a:lnTo>
                    <a:pt x="7229" y="9867"/>
                  </a:lnTo>
                  <a:lnTo>
                    <a:pt x="7205" y="9965"/>
                  </a:lnTo>
                  <a:lnTo>
                    <a:pt x="7156" y="10063"/>
                  </a:lnTo>
                  <a:lnTo>
                    <a:pt x="7083" y="10111"/>
                  </a:lnTo>
                  <a:lnTo>
                    <a:pt x="6887" y="10111"/>
                  </a:lnTo>
                  <a:lnTo>
                    <a:pt x="6814" y="10063"/>
                  </a:lnTo>
                  <a:lnTo>
                    <a:pt x="6765" y="9965"/>
                  </a:lnTo>
                  <a:lnTo>
                    <a:pt x="6741" y="9867"/>
                  </a:lnTo>
                  <a:lnTo>
                    <a:pt x="6741" y="4225"/>
                  </a:lnTo>
                  <a:lnTo>
                    <a:pt x="2418" y="6033"/>
                  </a:lnTo>
                  <a:lnTo>
                    <a:pt x="2418" y="4421"/>
                  </a:lnTo>
                  <a:lnTo>
                    <a:pt x="4103" y="4421"/>
                  </a:lnTo>
                  <a:lnTo>
                    <a:pt x="4103" y="2931"/>
                  </a:lnTo>
                  <a:close/>
                  <a:moveTo>
                    <a:pt x="5520" y="0"/>
                  </a:moveTo>
                  <a:lnTo>
                    <a:pt x="5520" y="2027"/>
                  </a:lnTo>
                  <a:lnTo>
                    <a:pt x="3151" y="2027"/>
                  </a:lnTo>
                  <a:lnTo>
                    <a:pt x="3151" y="3542"/>
                  </a:lnTo>
                  <a:lnTo>
                    <a:pt x="1466" y="3542"/>
                  </a:lnTo>
                  <a:lnTo>
                    <a:pt x="1466" y="6423"/>
                  </a:lnTo>
                  <a:lnTo>
                    <a:pt x="586" y="6765"/>
                  </a:lnTo>
                  <a:lnTo>
                    <a:pt x="415" y="6863"/>
                  </a:lnTo>
                  <a:lnTo>
                    <a:pt x="269" y="6985"/>
                  </a:lnTo>
                  <a:lnTo>
                    <a:pt x="147" y="7132"/>
                  </a:lnTo>
                  <a:lnTo>
                    <a:pt x="49" y="7278"/>
                  </a:lnTo>
                  <a:lnTo>
                    <a:pt x="0" y="7425"/>
                  </a:lnTo>
                  <a:lnTo>
                    <a:pt x="0" y="7596"/>
                  </a:lnTo>
                  <a:lnTo>
                    <a:pt x="0" y="7791"/>
                  </a:lnTo>
                  <a:lnTo>
                    <a:pt x="73" y="7987"/>
                  </a:lnTo>
                  <a:lnTo>
                    <a:pt x="1514" y="11308"/>
                  </a:lnTo>
                  <a:lnTo>
                    <a:pt x="1514" y="14874"/>
                  </a:lnTo>
                  <a:lnTo>
                    <a:pt x="1759" y="14752"/>
                  </a:lnTo>
                  <a:lnTo>
                    <a:pt x="2052" y="14630"/>
                  </a:lnTo>
                  <a:lnTo>
                    <a:pt x="2247" y="14581"/>
                  </a:lnTo>
                  <a:lnTo>
                    <a:pt x="2442" y="14556"/>
                  </a:lnTo>
                  <a:lnTo>
                    <a:pt x="2662" y="14532"/>
                  </a:lnTo>
                  <a:lnTo>
                    <a:pt x="2882" y="14508"/>
                  </a:lnTo>
                  <a:lnTo>
                    <a:pt x="3175" y="14532"/>
                  </a:lnTo>
                  <a:lnTo>
                    <a:pt x="3419" y="14556"/>
                  </a:lnTo>
                  <a:lnTo>
                    <a:pt x="3639" y="14605"/>
                  </a:lnTo>
                  <a:lnTo>
                    <a:pt x="3835" y="14678"/>
                  </a:lnTo>
                  <a:lnTo>
                    <a:pt x="4152" y="14801"/>
                  </a:lnTo>
                  <a:lnTo>
                    <a:pt x="4396" y="14947"/>
                  </a:lnTo>
                  <a:lnTo>
                    <a:pt x="4543" y="15020"/>
                  </a:lnTo>
                  <a:lnTo>
                    <a:pt x="4641" y="15069"/>
                  </a:lnTo>
                  <a:lnTo>
                    <a:pt x="4787" y="15094"/>
                  </a:lnTo>
                  <a:lnTo>
                    <a:pt x="5105" y="15094"/>
                  </a:lnTo>
                  <a:lnTo>
                    <a:pt x="5227" y="15069"/>
                  </a:lnTo>
                  <a:lnTo>
                    <a:pt x="5349" y="15020"/>
                  </a:lnTo>
                  <a:lnTo>
                    <a:pt x="5471" y="14947"/>
                  </a:lnTo>
                  <a:lnTo>
                    <a:pt x="5740" y="14801"/>
                  </a:lnTo>
                  <a:lnTo>
                    <a:pt x="6057" y="14678"/>
                  </a:lnTo>
                  <a:lnTo>
                    <a:pt x="6252" y="14605"/>
                  </a:lnTo>
                  <a:lnTo>
                    <a:pt x="6472" y="14556"/>
                  </a:lnTo>
                  <a:lnTo>
                    <a:pt x="6716" y="14532"/>
                  </a:lnTo>
                  <a:lnTo>
                    <a:pt x="6985" y="14508"/>
                  </a:lnTo>
                  <a:lnTo>
                    <a:pt x="7254" y="14532"/>
                  </a:lnTo>
                  <a:lnTo>
                    <a:pt x="7498" y="14556"/>
                  </a:lnTo>
                  <a:lnTo>
                    <a:pt x="7718" y="14605"/>
                  </a:lnTo>
                  <a:lnTo>
                    <a:pt x="7913" y="14678"/>
                  </a:lnTo>
                  <a:lnTo>
                    <a:pt x="8255" y="14801"/>
                  </a:lnTo>
                  <a:lnTo>
                    <a:pt x="8499" y="14947"/>
                  </a:lnTo>
                  <a:lnTo>
                    <a:pt x="8621" y="15020"/>
                  </a:lnTo>
                  <a:lnTo>
                    <a:pt x="8744" y="15069"/>
                  </a:lnTo>
                  <a:lnTo>
                    <a:pt x="8866" y="15094"/>
                  </a:lnTo>
                  <a:lnTo>
                    <a:pt x="9183" y="15094"/>
                  </a:lnTo>
                  <a:lnTo>
                    <a:pt x="9330" y="15069"/>
                  </a:lnTo>
                  <a:lnTo>
                    <a:pt x="9427" y="15020"/>
                  </a:lnTo>
                  <a:lnTo>
                    <a:pt x="9574" y="14947"/>
                  </a:lnTo>
                  <a:lnTo>
                    <a:pt x="9818" y="14801"/>
                  </a:lnTo>
                  <a:lnTo>
                    <a:pt x="10136" y="14678"/>
                  </a:lnTo>
                  <a:lnTo>
                    <a:pt x="10331" y="14605"/>
                  </a:lnTo>
                  <a:lnTo>
                    <a:pt x="10551" y="14556"/>
                  </a:lnTo>
                  <a:lnTo>
                    <a:pt x="10795" y="14532"/>
                  </a:lnTo>
                  <a:lnTo>
                    <a:pt x="11088" y="14508"/>
                  </a:lnTo>
                  <a:lnTo>
                    <a:pt x="11308" y="14532"/>
                  </a:lnTo>
                  <a:lnTo>
                    <a:pt x="11528" y="14556"/>
                  </a:lnTo>
                  <a:lnTo>
                    <a:pt x="11723" y="14581"/>
                  </a:lnTo>
                  <a:lnTo>
                    <a:pt x="11919" y="14630"/>
                  </a:lnTo>
                  <a:lnTo>
                    <a:pt x="12212" y="14752"/>
                  </a:lnTo>
                  <a:lnTo>
                    <a:pt x="12456" y="14874"/>
                  </a:lnTo>
                  <a:lnTo>
                    <a:pt x="12456" y="11308"/>
                  </a:lnTo>
                  <a:lnTo>
                    <a:pt x="13897" y="7987"/>
                  </a:lnTo>
                  <a:lnTo>
                    <a:pt x="13970" y="7791"/>
                  </a:lnTo>
                  <a:lnTo>
                    <a:pt x="13995" y="7596"/>
                  </a:lnTo>
                  <a:lnTo>
                    <a:pt x="13970" y="7425"/>
                  </a:lnTo>
                  <a:lnTo>
                    <a:pt x="13921" y="7278"/>
                  </a:lnTo>
                  <a:lnTo>
                    <a:pt x="13824" y="7132"/>
                  </a:lnTo>
                  <a:lnTo>
                    <a:pt x="13701" y="6985"/>
                  </a:lnTo>
                  <a:lnTo>
                    <a:pt x="13555" y="6863"/>
                  </a:lnTo>
                  <a:lnTo>
                    <a:pt x="13384" y="6765"/>
                  </a:lnTo>
                  <a:lnTo>
                    <a:pt x="12505" y="6423"/>
                  </a:lnTo>
                  <a:lnTo>
                    <a:pt x="12505" y="3542"/>
                  </a:lnTo>
                  <a:lnTo>
                    <a:pt x="10820" y="3542"/>
                  </a:lnTo>
                  <a:lnTo>
                    <a:pt x="10820" y="2027"/>
                  </a:lnTo>
                  <a:lnTo>
                    <a:pt x="8450" y="2027"/>
                  </a:lnTo>
                  <a:lnTo>
                    <a:pt x="8450"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582" name="Shape 582"/>
          <p:cNvSpPr/>
          <p:nvPr/>
        </p:nvSpPr>
        <p:spPr>
          <a:xfrm>
            <a:off x="880575" y="3981292"/>
            <a:ext cx="367409" cy="216760"/>
          </a:xfrm>
          <a:custGeom>
            <a:avLst/>
            <a:gdLst/>
            <a:ahLst/>
            <a:cxnLst/>
            <a:rect l="0" t="0" r="0" b="0"/>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583" name="Shape 583"/>
          <p:cNvGrpSpPr/>
          <p:nvPr/>
        </p:nvGrpSpPr>
        <p:grpSpPr>
          <a:xfrm>
            <a:off x="1362376" y="3945418"/>
            <a:ext cx="293297" cy="288464"/>
            <a:chOff x="1244325" y="4999400"/>
            <a:chExt cx="444525" cy="437200"/>
          </a:xfrm>
        </p:grpSpPr>
        <p:sp>
          <p:nvSpPr>
            <p:cNvPr id="584" name="Shape 584"/>
            <p:cNvSpPr/>
            <p:nvPr/>
          </p:nvSpPr>
          <p:spPr>
            <a:xfrm>
              <a:off x="1244325" y="5161200"/>
              <a:ext cx="374925" cy="222275"/>
            </a:xfrm>
            <a:custGeom>
              <a:avLst/>
              <a:gdLst/>
              <a:ahLst/>
              <a:cxnLst/>
              <a:rect l="0" t="0" r="0" b="0"/>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85" name="Shape 585"/>
            <p:cNvSpPr/>
            <p:nvPr/>
          </p:nvSpPr>
          <p:spPr>
            <a:xfrm>
              <a:off x="1244325" y="5397500"/>
              <a:ext cx="444525" cy="39100"/>
            </a:xfrm>
            <a:custGeom>
              <a:avLst/>
              <a:gdLst/>
              <a:ahLst/>
              <a:cxnLst/>
              <a:rect l="0" t="0" r="0" b="0"/>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86" name="Shape 586"/>
            <p:cNvSpPr/>
            <p:nvPr/>
          </p:nvSpPr>
          <p:spPr>
            <a:xfrm>
              <a:off x="1451925" y="4999400"/>
              <a:ext cx="31175" cy="129450"/>
            </a:xfrm>
            <a:custGeom>
              <a:avLst/>
              <a:gdLst/>
              <a:ahLst/>
              <a:cxnLst/>
              <a:rect l="0" t="0" r="0" b="0"/>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87" name="Shape 587"/>
            <p:cNvSpPr/>
            <p:nvPr/>
          </p:nvSpPr>
          <p:spPr>
            <a:xfrm>
              <a:off x="1407975" y="4999400"/>
              <a:ext cx="31150" cy="129450"/>
            </a:xfrm>
            <a:custGeom>
              <a:avLst/>
              <a:gdLst/>
              <a:ahLst/>
              <a:cxnLst/>
              <a:rect l="0" t="0" r="0" b="0"/>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88" name="Shape 588"/>
            <p:cNvSpPr/>
            <p:nvPr/>
          </p:nvSpPr>
          <p:spPr>
            <a:xfrm>
              <a:off x="1495900" y="4999400"/>
              <a:ext cx="30550" cy="129450"/>
            </a:xfrm>
            <a:custGeom>
              <a:avLst/>
              <a:gdLst/>
              <a:ahLst/>
              <a:cxnLst/>
              <a:rect l="0" t="0" r="0" b="0"/>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89" name="Shape 589"/>
          <p:cNvGrpSpPr/>
          <p:nvPr/>
        </p:nvGrpSpPr>
        <p:grpSpPr>
          <a:xfrm>
            <a:off x="1833324" y="3936148"/>
            <a:ext cx="240925" cy="306988"/>
            <a:chOff x="1958100" y="4985350"/>
            <a:chExt cx="365150" cy="465275"/>
          </a:xfrm>
        </p:grpSpPr>
        <p:sp>
          <p:nvSpPr>
            <p:cNvPr id="590" name="Shape 590"/>
            <p:cNvSpPr/>
            <p:nvPr/>
          </p:nvSpPr>
          <p:spPr>
            <a:xfrm>
              <a:off x="1958100" y="4985350"/>
              <a:ext cx="365150" cy="465275"/>
            </a:xfrm>
            <a:custGeom>
              <a:avLst/>
              <a:gdLst/>
              <a:ahLst/>
              <a:cxnLst/>
              <a:rect l="0" t="0" r="0" b="0"/>
              <a:pathLst>
                <a:path w="14606" h="18611" extrusionOk="0">
                  <a:moveTo>
                    <a:pt x="4152" y="1734"/>
                  </a:moveTo>
                  <a:lnTo>
                    <a:pt x="4274" y="1759"/>
                  </a:lnTo>
                  <a:lnTo>
                    <a:pt x="4397" y="1783"/>
                  </a:lnTo>
                  <a:lnTo>
                    <a:pt x="4543" y="1808"/>
                  </a:lnTo>
                  <a:lnTo>
                    <a:pt x="4812" y="1930"/>
                  </a:lnTo>
                  <a:lnTo>
                    <a:pt x="5105" y="2125"/>
                  </a:lnTo>
                  <a:lnTo>
                    <a:pt x="5398" y="2394"/>
                  </a:lnTo>
                  <a:lnTo>
                    <a:pt x="5496" y="2516"/>
                  </a:lnTo>
                  <a:lnTo>
                    <a:pt x="5593" y="2638"/>
                  </a:lnTo>
                  <a:lnTo>
                    <a:pt x="5789" y="2956"/>
                  </a:lnTo>
                  <a:lnTo>
                    <a:pt x="5935" y="3322"/>
                  </a:lnTo>
                  <a:lnTo>
                    <a:pt x="6057" y="3688"/>
                  </a:lnTo>
                  <a:lnTo>
                    <a:pt x="6155" y="4079"/>
                  </a:lnTo>
                  <a:lnTo>
                    <a:pt x="6204" y="4470"/>
                  </a:lnTo>
                  <a:lnTo>
                    <a:pt x="6277" y="4836"/>
                  </a:lnTo>
                  <a:lnTo>
                    <a:pt x="6302" y="5154"/>
                  </a:lnTo>
                  <a:lnTo>
                    <a:pt x="5984" y="5129"/>
                  </a:lnTo>
                  <a:lnTo>
                    <a:pt x="5618" y="5080"/>
                  </a:lnTo>
                  <a:lnTo>
                    <a:pt x="5227" y="5007"/>
                  </a:lnTo>
                  <a:lnTo>
                    <a:pt x="4836" y="4909"/>
                  </a:lnTo>
                  <a:lnTo>
                    <a:pt x="4470" y="4787"/>
                  </a:lnTo>
                  <a:lnTo>
                    <a:pt x="4104" y="4641"/>
                  </a:lnTo>
                  <a:lnTo>
                    <a:pt x="3786" y="4445"/>
                  </a:lnTo>
                  <a:lnTo>
                    <a:pt x="3664" y="4348"/>
                  </a:lnTo>
                  <a:lnTo>
                    <a:pt x="3542" y="4250"/>
                  </a:lnTo>
                  <a:lnTo>
                    <a:pt x="3273" y="3957"/>
                  </a:lnTo>
                  <a:lnTo>
                    <a:pt x="3078" y="3664"/>
                  </a:lnTo>
                  <a:lnTo>
                    <a:pt x="2956" y="3395"/>
                  </a:lnTo>
                  <a:lnTo>
                    <a:pt x="2931" y="3273"/>
                  </a:lnTo>
                  <a:lnTo>
                    <a:pt x="2907" y="3127"/>
                  </a:lnTo>
                  <a:lnTo>
                    <a:pt x="2882" y="3004"/>
                  </a:lnTo>
                  <a:lnTo>
                    <a:pt x="2907" y="2858"/>
                  </a:lnTo>
                  <a:lnTo>
                    <a:pt x="2931" y="2736"/>
                  </a:lnTo>
                  <a:lnTo>
                    <a:pt x="2956" y="2614"/>
                  </a:lnTo>
                  <a:lnTo>
                    <a:pt x="3004" y="2492"/>
                  </a:lnTo>
                  <a:lnTo>
                    <a:pt x="3078" y="2369"/>
                  </a:lnTo>
                  <a:lnTo>
                    <a:pt x="3273" y="2125"/>
                  </a:lnTo>
                  <a:lnTo>
                    <a:pt x="3517" y="1930"/>
                  </a:lnTo>
                  <a:lnTo>
                    <a:pt x="3639" y="1857"/>
                  </a:lnTo>
                  <a:lnTo>
                    <a:pt x="3762" y="1808"/>
                  </a:lnTo>
                  <a:lnTo>
                    <a:pt x="3884" y="1783"/>
                  </a:lnTo>
                  <a:lnTo>
                    <a:pt x="4006" y="1759"/>
                  </a:lnTo>
                  <a:lnTo>
                    <a:pt x="4152" y="1734"/>
                  </a:lnTo>
                  <a:close/>
                  <a:moveTo>
                    <a:pt x="10454" y="1734"/>
                  </a:moveTo>
                  <a:lnTo>
                    <a:pt x="10600" y="1759"/>
                  </a:lnTo>
                  <a:lnTo>
                    <a:pt x="10722" y="1783"/>
                  </a:lnTo>
                  <a:lnTo>
                    <a:pt x="10844" y="1808"/>
                  </a:lnTo>
                  <a:lnTo>
                    <a:pt x="10966" y="1857"/>
                  </a:lnTo>
                  <a:lnTo>
                    <a:pt x="11089" y="1930"/>
                  </a:lnTo>
                  <a:lnTo>
                    <a:pt x="11333" y="2125"/>
                  </a:lnTo>
                  <a:lnTo>
                    <a:pt x="11528" y="2369"/>
                  </a:lnTo>
                  <a:lnTo>
                    <a:pt x="11601" y="2492"/>
                  </a:lnTo>
                  <a:lnTo>
                    <a:pt x="11650" y="2614"/>
                  </a:lnTo>
                  <a:lnTo>
                    <a:pt x="11675" y="2736"/>
                  </a:lnTo>
                  <a:lnTo>
                    <a:pt x="11699" y="2858"/>
                  </a:lnTo>
                  <a:lnTo>
                    <a:pt x="11724" y="3004"/>
                  </a:lnTo>
                  <a:lnTo>
                    <a:pt x="11699" y="3127"/>
                  </a:lnTo>
                  <a:lnTo>
                    <a:pt x="11675" y="3273"/>
                  </a:lnTo>
                  <a:lnTo>
                    <a:pt x="11650" y="3395"/>
                  </a:lnTo>
                  <a:lnTo>
                    <a:pt x="11528" y="3664"/>
                  </a:lnTo>
                  <a:lnTo>
                    <a:pt x="11333" y="3957"/>
                  </a:lnTo>
                  <a:lnTo>
                    <a:pt x="11064" y="4250"/>
                  </a:lnTo>
                  <a:lnTo>
                    <a:pt x="10942" y="4348"/>
                  </a:lnTo>
                  <a:lnTo>
                    <a:pt x="10820" y="4445"/>
                  </a:lnTo>
                  <a:lnTo>
                    <a:pt x="10502" y="4641"/>
                  </a:lnTo>
                  <a:lnTo>
                    <a:pt x="10136" y="4787"/>
                  </a:lnTo>
                  <a:lnTo>
                    <a:pt x="9770" y="4909"/>
                  </a:lnTo>
                  <a:lnTo>
                    <a:pt x="9379" y="5007"/>
                  </a:lnTo>
                  <a:lnTo>
                    <a:pt x="8988" y="5080"/>
                  </a:lnTo>
                  <a:lnTo>
                    <a:pt x="8622" y="5129"/>
                  </a:lnTo>
                  <a:lnTo>
                    <a:pt x="8304" y="5154"/>
                  </a:lnTo>
                  <a:lnTo>
                    <a:pt x="8329" y="4836"/>
                  </a:lnTo>
                  <a:lnTo>
                    <a:pt x="8402" y="4470"/>
                  </a:lnTo>
                  <a:lnTo>
                    <a:pt x="8451" y="4079"/>
                  </a:lnTo>
                  <a:lnTo>
                    <a:pt x="8549" y="3688"/>
                  </a:lnTo>
                  <a:lnTo>
                    <a:pt x="8671" y="3322"/>
                  </a:lnTo>
                  <a:lnTo>
                    <a:pt x="8817" y="2956"/>
                  </a:lnTo>
                  <a:lnTo>
                    <a:pt x="9013" y="2638"/>
                  </a:lnTo>
                  <a:lnTo>
                    <a:pt x="9110" y="2516"/>
                  </a:lnTo>
                  <a:lnTo>
                    <a:pt x="9208" y="2394"/>
                  </a:lnTo>
                  <a:lnTo>
                    <a:pt x="9501" y="2125"/>
                  </a:lnTo>
                  <a:lnTo>
                    <a:pt x="9794" y="1930"/>
                  </a:lnTo>
                  <a:lnTo>
                    <a:pt x="10063" y="1808"/>
                  </a:lnTo>
                  <a:lnTo>
                    <a:pt x="10209" y="1783"/>
                  </a:lnTo>
                  <a:lnTo>
                    <a:pt x="10331" y="1759"/>
                  </a:lnTo>
                  <a:lnTo>
                    <a:pt x="10454" y="1734"/>
                  </a:lnTo>
                  <a:close/>
                  <a:moveTo>
                    <a:pt x="3639" y="0"/>
                  </a:moveTo>
                  <a:lnTo>
                    <a:pt x="3395" y="25"/>
                  </a:lnTo>
                  <a:lnTo>
                    <a:pt x="3151" y="74"/>
                  </a:lnTo>
                  <a:lnTo>
                    <a:pt x="2907" y="147"/>
                  </a:lnTo>
                  <a:lnTo>
                    <a:pt x="2687" y="220"/>
                  </a:lnTo>
                  <a:lnTo>
                    <a:pt x="2467" y="342"/>
                  </a:lnTo>
                  <a:lnTo>
                    <a:pt x="2272" y="464"/>
                  </a:lnTo>
                  <a:lnTo>
                    <a:pt x="2101" y="611"/>
                  </a:lnTo>
                  <a:lnTo>
                    <a:pt x="1930" y="782"/>
                  </a:lnTo>
                  <a:lnTo>
                    <a:pt x="1759" y="953"/>
                  </a:lnTo>
                  <a:lnTo>
                    <a:pt x="1612" y="1124"/>
                  </a:lnTo>
                  <a:lnTo>
                    <a:pt x="1490" y="1344"/>
                  </a:lnTo>
                  <a:lnTo>
                    <a:pt x="1368" y="1539"/>
                  </a:lnTo>
                  <a:lnTo>
                    <a:pt x="1295" y="1759"/>
                  </a:lnTo>
                  <a:lnTo>
                    <a:pt x="1222" y="2003"/>
                  </a:lnTo>
                  <a:lnTo>
                    <a:pt x="1173" y="2247"/>
                  </a:lnTo>
                  <a:lnTo>
                    <a:pt x="1148" y="2492"/>
                  </a:lnTo>
                  <a:lnTo>
                    <a:pt x="1173" y="2760"/>
                  </a:lnTo>
                  <a:lnTo>
                    <a:pt x="1197" y="3029"/>
                  </a:lnTo>
                  <a:lnTo>
                    <a:pt x="1295" y="3298"/>
                  </a:lnTo>
                  <a:lnTo>
                    <a:pt x="1393" y="3566"/>
                  </a:lnTo>
                  <a:lnTo>
                    <a:pt x="1539" y="3859"/>
                  </a:lnTo>
                  <a:lnTo>
                    <a:pt x="1734" y="4152"/>
                  </a:lnTo>
                  <a:lnTo>
                    <a:pt x="1954" y="4445"/>
                  </a:lnTo>
                  <a:lnTo>
                    <a:pt x="2223" y="4739"/>
                  </a:lnTo>
                  <a:lnTo>
                    <a:pt x="2394" y="4885"/>
                  </a:lnTo>
                  <a:lnTo>
                    <a:pt x="2565" y="5007"/>
                  </a:lnTo>
                  <a:lnTo>
                    <a:pt x="2931" y="5251"/>
                  </a:lnTo>
                  <a:lnTo>
                    <a:pt x="3346" y="5471"/>
                  </a:lnTo>
                  <a:lnTo>
                    <a:pt x="3762" y="5642"/>
                  </a:lnTo>
                  <a:lnTo>
                    <a:pt x="391" y="5642"/>
                  </a:lnTo>
                  <a:lnTo>
                    <a:pt x="318" y="5667"/>
                  </a:lnTo>
                  <a:lnTo>
                    <a:pt x="220" y="5715"/>
                  </a:lnTo>
                  <a:lnTo>
                    <a:pt x="147" y="5789"/>
                  </a:lnTo>
                  <a:lnTo>
                    <a:pt x="98" y="5838"/>
                  </a:lnTo>
                  <a:lnTo>
                    <a:pt x="49" y="5935"/>
                  </a:lnTo>
                  <a:lnTo>
                    <a:pt x="25" y="6033"/>
                  </a:lnTo>
                  <a:lnTo>
                    <a:pt x="0" y="6131"/>
                  </a:lnTo>
                  <a:lnTo>
                    <a:pt x="0" y="9599"/>
                  </a:lnTo>
                  <a:lnTo>
                    <a:pt x="5325" y="9599"/>
                  </a:lnTo>
                  <a:lnTo>
                    <a:pt x="5325" y="6009"/>
                  </a:lnTo>
                  <a:lnTo>
                    <a:pt x="5813" y="6082"/>
                  </a:lnTo>
                  <a:lnTo>
                    <a:pt x="5813" y="18611"/>
                  </a:lnTo>
                  <a:lnTo>
                    <a:pt x="8793" y="18611"/>
                  </a:lnTo>
                  <a:lnTo>
                    <a:pt x="8793" y="6082"/>
                  </a:lnTo>
                  <a:lnTo>
                    <a:pt x="9281" y="6009"/>
                  </a:lnTo>
                  <a:lnTo>
                    <a:pt x="9281" y="9599"/>
                  </a:lnTo>
                  <a:lnTo>
                    <a:pt x="14605" y="9599"/>
                  </a:lnTo>
                  <a:lnTo>
                    <a:pt x="14605" y="6131"/>
                  </a:lnTo>
                  <a:lnTo>
                    <a:pt x="14581" y="6033"/>
                  </a:lnTo>
                  <a:lnTo>
                    <a:pt x="14557" y="5935"/>
                  </a:lnTo>
                  <a:lnTo>
                    <a:pt x="14508" y="5838"/>
                  </a:lnTo>
                  <a:lnTo>
                    <a:pt x="14459" y="5789"/>
                  </a:lnTo>
                  <a:lnTo>
                    <a:pt x="14386" y="5715"/>
                  </a:lnTo>
                  <a:lnTo>
                    <a:pt x="14288" y="5667"/>
                  </a:lnTo>
                  <a:lnTo>
                    <a:pt x="14215" y="5642"/>
                  </a:lnTo>
                  <a:lnTo>
                    <a:pt x="10844" y="5642"/>
                  </a:lnTo>
                  <a:lnTo>
                    <a:pt x="11259" y="5471"/>
                  </a:lnTo>
                  <a:lnTo>
                    <a:pt x="11675" y="5251"/>
                  </a:lnTo>
                  <a:lnTo>
                    <a:pt x="12041" y="5007"/>
                  </a:lnTo>
                  <a:lnTo>
                    <a:pt x="12212" y="4885"/>
                  </a:lnTo>
                  <a:lnTo>
                    <a:pt x="12383" y="4739"/>
                  </a:lnTo>
                  <a:lnTo>
                    <a:pt x="12652" y="4445"/>
                  </a:lnTo>
                  <a:lnTo>
                    <a:pt x="12871" y="4152"/>
                  </a:lnTo>
                  <a:lnTo>
                    <a:pt x="13067" y="3859"/>
                  </a:lnTo>
                  <a:lnTo>
                    <a:pt x="13213" y="3566"/>
                  </a:lnTo>
                  <a:lnTo>
                    <a:pt x="13311" y="3298"/>
                  </a:lnTo>
                  <a:lnTo>
                    <a:pt x="13409" y="3029"/>
                  </a:lnTo>
                  <a:lnTo>
                    <a:pt x="13433" y="2760"/>
                  </a:lnTo>
                  <a:lnTo>
                    <a:pt x="13458" y="2492"/>
                  </a:lnTo>
                  <a:lnTo>
                    <a:pt x="13433" y="2247"/>
                  </a:lnTo>
                  <a:lnTo>
                    <a:pt x="13384" y="2003"/>
                  </a:lnTo>
                  <a:lnTo>
                    <a:pt x="13311" y="1759"/>
                  </a:lnTo>
                  <a:lnTo>
                    <a:pt x="13238" y="1539"/>
                  </a:lnTo>
                  <a:lnTo>
                    <a:pt x="13116" y="1344"/>
                  </a:lnTo>
                  <a:lnTo>
                    <a:pt x="12994" y="1124"/>
                  </a:lnTo>
                  <a:lnTo>
                    <a:pt x="12847" y="953"/>
                  </a:lnTo>
                  <a:lnTo>
                    <a:pt x="12676" y="782"/>
                  </a:lnTo>
                  <a:lnTo>
                    <a:pt x="12505" y="611"/>
                  </a:lnTo>
                  <a:lnTo>
                    <a:pt x="12334" y="464"/>
                  </a:lnTo>
                  <a:lnTo>
                    <a:pt x="12139" y="342"/>
                  </a:lnTo>
                  <a:lnTo>
                    <a:pt x="11919" y="220"/>
                  </a:lnTo>
                  <a:lnTo>
                    <a:pt x="11699" y="147"/>
                  </a:lnTo>
                  <a:lnTo>
                    <a:pt x="11455" y="74"/>
                  </a:lnTo>
                  <a:lnTo>
                    <a:pt x="11211" y="25"/>
                  </a:lnTo>
                  <a:lnTo>
                    <a:pt x="10966" y="0"/>
                  </a:lnTo>
                  <a:lnTo>
                    <a:pt x="10698" y="25"/>
                  </a:lnTo>
                  <a:lnTo>
                    <a:pt x="10429" y="49"/>
                  </a:lnTo>
                  <a:lnTo>
                    <a:pt x="10160" y="147"/>
                  </a:lnTo>
                  <a:lnTo>
                    <a:pt x="9892" y="245"/>
                  </a:lnTo>
                  <a:lnTo>
                    <a:pt x="9599" y="391"/>
                  </a:lnTo>
                  <a:lnTo>
                    <a:pt x="9306" y="587"/>
                  </a:lnTo>
                  <a:lnTo>
                    <a:pt x="9013" y="806"/>
                  </a:lnTo>
                  <a:lnTo>
                    <a:pt x="8719" y="1075"/>
                  </a:lnTo>
                  <a:lnTo>
                    <a:pt x="8475" y="1368"/>
                  </a:lnTo>
                  <a:lnTo>
                    <a:pt x="8280" y="1661"/>
                  </a:lnTo>
                  <a:lnTo>
                    <a:pt x="8084" y="2003"/>
                  </a:lnTo>
                  <a:lnTo>
                    <a:pt x="7914" y="2369"/>
                  </a:lnTo>
                  <a:lnTo>
                    <a:pt x="7791" y="2736"/>
                  </a:lnTo>
                  <a:lnTo>
                    <a:pt x="7669" y="3102"/>
                  </a:lnTo>
                  <a:lnTo>
                    <a:pt x="7572" y="3469"/>
                  </a:lnTo>
                  <a:lnTo>
                    <a:pt x="7498" y="3835"/>
                  </a:lnTo>
                  <a:lnTo>
                    <a:pt x="7401" y="4519"/>
                  </a:lnTo>
                  <a:lnTo>
                    <a:pt x="7327" y="5080"/>
                  </a:lnTo>
                  <a:lnTo>
                    <a:pt x="7303" y="5667"/>
                  </a:lnTo>
                  <a:lnTo>
                    <a:pt x="7279" y="5080"/>
                  </a:lnTo>
                  <a:lnTo>
                    <a:pt x="7205" y="4519"/>
                  </a:lnTo>
                  <a:lnTo>
                    <a:pt x="7108" y="3835"/>
                  </a:lnTo>
                  <a:lnTo>
                    <a:pt x="7034" y="3469"/>
                  </a:lnTo>
                  <a:lnTo>
                    <a:pt x="6937" y="3102"/>
                  </a:lnTo>
                  <a:lnTo>
                    <a:pt x="6814" y="2736"/>
                  </a:lnTo>
                  <a:lnTo>
                    <a:pt x="6692" y="2369"/>
                  </a:lnTo>
                  <a:lnTo>
                    <a:pt x="6521" y="2003"/>
                  </a:lnTo>
                  <a:lnTo>
                    <a:pt x="6326" y="1661"/>
                  </a:lnTo>
                  <a:lnTo>
                    <a:pt x="6131" y="1368"/>
                  </a:lnTo>
                  <a:lnTo>
                    <a:pt x="5886" y="1075"/>
                  </a:lnTo>
                  <a:lnTo>
                    <a:pt x="5593" y="806"/>
                  </a:lnTo>
                  <a:lnTo>
                    <a:pt x="5300" y="587"/>
                  </a:lnTo>
                  <a:lnTo>
                    <a:pt x="5007" y="391"/>
                  </a:lnTo>
                  <a:lnTo>
                    <a:pt x="4714" y="245"/>
                  </a:lnTo>
                  <a:lnTo>
                    <a:pt x="4445" y="147"/>
                  </a:lnTo>
                  <a:lnTo>
                    <a:pt x="4177" y="49"/>
                  </a:lnTo>
                  <a:lnTo>
                    <a:pt x="3908" y="25"/>
                  </a:lnTo>
                  <a:lnTo>
                    <a:pt x="3639"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91" name="Shape 591"/>
            <p:cNvSpPr/>
            <p:nvPr/>
          </p:nvSpPr>
          <p:spPr>
            <a:xfrm>
              <a:off x="1977625" y="5237525"/>
              <a:ext cx="113600" cy="213100"/>
            </a:xfrm>
            <a:custGeom>
              <a:avLst/>
              <a:gdLst/>
              <a:ahLst/>
              <a:cxnLst/>
              <a:rect l="0" t="0" r="0" b="0"/>
              <a:pathLst>
                <a:path w="4544" h="8524" extrusionOk="0">
                  <a:moveTo>
                    <a:pt x="1" y="0"/>
                  </a:moveTo>
                  <a:lnTo>
                    <a:pt x="1" y="8035"/>
                  </a:lnTo>
                  <a:lnTo>
                    <a:pt x="25" y="8133"/>
                  </a:lnTo>
                  <a:lnTo>
                    <a:pt x="50" y="8231"/>
                  </a:lnTo>
                  <a:lnTo>
                    <a:pt x="99" y="8304"/>
                  </a:lnTo>
                  <a:lnTo>
                    <a:pt x="148" y="8377"/>
                  </a:lnTo>
                  <a:lnTo>
                    <a:pt x="221" y="8426"/>
                  </a:lnTo>
                  <a:lnTo>
                    <a:pt x="318" y="8475"/>
                  </a:lnTo>
                  <a:lnTo>
                    <a:pt x="392" y="8499"/>
                  </a:lnTo>
                  <a:lnTo>
                    <a:pt x="489" y="8524"/>
                  </a:lnTo>
                  <a:lnTo>
                    <a:pt x="4544" y="8524"/>
                  </a:lnTo>
                  <a:lnTo>
                    <a:pt x="454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92" name="Shape 592"/>
            <p:cNvSpPr/>
            <p:nvPr/>
          </p:nvSpPr>
          <p:spPr>
            <a:xfrm>
              <a:off x="2190125" y="5237525"/>
              <a:ext cx="113575" cy="213100"/>
            </a:xfrm>
            <a:custGeom>
              <a:avLst/>
              <a:gdLst/>
              <a:ahLst/>
              <a:cxnLst/>
              <a:rect l="0" t="0" r="0" b="0"/>
              <a:pathLst>
                <a:path w="4543" h="8524" extrusionOk="0">
                  <a:moveTo>
                    <a:pt x="0" y="0"/>
                  </a:moveTo>
                  <a:lnTo>
                    <a:pt x="0" y="8524"/>
                  </a:lnTo>
                  <a:lnTo>
                    <a:pt x="4054" y="8524"/>
                  </a:lnTo>
                  <a:lnTo>
                    <a:pt x="4152" y="8499"/>
                  </a:lnTo>
                  <a:lnTo>
                    <a:pt x="4225" y="8475"/>
                  </a:lnTo>
                  <a:lnTo>
                    <a:pt x="4323" y="8426"/>
                  </a:lnTo>
                  <a:lnTo>
                    <a:pt x="4396" y="8377"/>
                  </a:lnTo>
                  <a:lnTo>
                    <a:pt x="4445" y="8304"/>
                  </a:lnTo>
                  <a:lnTo>
                    <a:pt x="4494" y="8231"/>
                  </a:lnTo>
                  <a:lnTo>
                    <a:pt x="4518" y="8133"/>
                  </a:lnTo>
                  <a:lnTo>
                    <a:pt x="4543" y="8035"/>
                  </a:lnTo>
                  <a:lnTo>
                    <a:pt x="4543"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93" name="Shape 593"/>
          <p:cNvGrpSpPr/>
          <p:nvPr/>
        </p:nvGrpSpPr>
        <p:grpSpPr>
          <a:xfrm>
            <a:off x="2260347" y="3947826"/>
            <a:ext cx="276390" cy="284027"/>
            <a:chOff x="2605300" y="5003050"/>
            <a:chExt cx="418900" cy="430475"/>
          </a:xfrm>
        </p:grpSpPr>
        <p:sp>
          <p:nvSpPr>
            <p:cNvPr id="594" name="Shape 594"/>
            <p:cNvSpPr/>
            <p:nvPr/>
          </p:nvSpPr>
          <p:spPr>
            <a:xfrm>
              <a:off x="2820225" y="5222250"/>
              <a:ext cx="202750" cy="211275"/>
            </a:xfrm>
            <a:custGeom>
              <a:avLst/>
              <a:gdLst/>
              <a:ahLst/>
              <a:cxnLst/>
              <a:rect l="0" t="0" r="0" b="0"/>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95" name="Shape 595"/>
            <p:cNvSpPr/>
            <p:nvPr/>
          </p:nvSpPr>
          <p:spPr>
            <a:xfrm>
              <a:off x="2606525" y="5003050"/>
              <a:ext cx="203975" cy="208225"/>
            </a:xfrm>
            <a:custGeom>
              <a:avLst/>
              <a:gdLst/>
              <a:ahLst/>
              <a:cxnLst/>
              <a:rect l="0" t="0" r="0" b="0"/>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96" name="Shape 596"/>
            <p:cNvSpPr/>
            <p:nvPr/>
          </p:nvSpPr>
          <p:spPr>
            <a:xfrm>
              <a:off x="2605300" y="5008550"/>
              <a:ext cx="418900" cy="418875"/>
            </a:xfrm>
            <a:custGeom>
              <a:avLst/>
              <a:gdLst/>
              <a:ahLst/>
              <a:cxnLst/>
              <a:rect l="0" t="0" r="0" b="0"/>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597" name="Shape 597"/>
          <p:cNvGrpSpPr/>
          <p:nvPr/>
        </p:nvGrpSpPr>
        <p:grpSpPr>
          <a:xfrm>
            <a:off x="2678116" y="3953880"/>
            <a:ext cx="330361" cy="271540"/>
            <a:chOff x="3238475" y="5012225"/>
            <a:chExt cx="500700" cy="411550"/>
          </a:xfrm>
        </p:grpSpPr>
        <p:sp>
          <p:nvSpPr>
            <p:cNvPr id="598" name="Shape 598"/>
            <p:cNvSpPr/>
            <p:nvPr/>
          </p:nvSpPr>
          <p:spPr>
            <a:xfrm>
              <a:off x="3238475" y="5315050"/>
              <a:ext cx="500700" cy="108725"/>
            </a:xfrm>
            <a:custGeom>
              <a:avLst/>
              <a:gdLst/>
              <a:ahLst/>
              <a:cxnLst/>
              <a:rect l="0" t="0" r="0" b="0"/>
              <a:pathLst>
                <a:path w="20028" h="4349" extrusionOk="0">
                  <a:moveTo>
                    <a:pt x="17683" y="856"/>
                  </a:moveTo>
                  <a:lnTo>
                    <a:pt x="17781" y="880"/>
                  </a:lnTo>
                  <a:lnTo>
                    <a:pt x="17854" y="929"/>
                  </a:lnTo>
                  <a:lnTo>
                    <a:pt x="17903" y="1002"/>
                  </a:lnTo>
                  <a:lnTo>
                    <a:pt x="17927" y="1100"/>
                  </a:lnTo>
                  <a:lnTo>
                    <a:pt x="17903" y="1198"/>
                  </a:lnTo>
                  <a:lnTo>
                    <a:pt x="17854" y="1271"/>
                  </a:lnTo>
                  <a:lnTo>
                    <a:pt x="17781" y="1320"/>
                  </a:lnTo>
                  <a:lnTo>
                    <a:pt x="17683" y="1344"/>
                  </a:lnTo>
                  <a:lnTo>
                    <a:pt x="2345" y="1344"/>
                  </a:lnTo>
                  <a:lnTo>
                    <a:pt x="2247" y="1320"/>
                  </a:lnTo>
                  <a:lnTo>
                    <a:pt x="2174" y="1271"/>
                  </a:lnTo>
                  <a:lnTo>
                    <a:pt x="2125" y="1198"/>
                  </a:lnTo>
                  <a:lnTo>
                    <a:pt x="2101" y="1100"/>
                  </a:lnTo>
                  <a:lnTo>
                    <a:pt x="2125" y="1002"/>
                  </a:lnTo>
                  <a:lnTo>
                    <a:pt x="2174" y="929"/>
                  </a:lnTo>
                  <a:lnTo>
                    <a:pt x="2247" y="880"/>
                  </a:lnTo>
                  <a:lnTo>
                    <a:pt x="2345" y="856"/>
                  </a:lnTo>
                  <a:close/>
                  <a:moveTo>
                    <a:pt x="367" y="1"/>
                  </a:moveTo>
                  <a:lnTo>
                    <a:pt x="269" y="25"/>
                  </a:lnTo>
                  <a:lnTo>
                    <a:pt x="196" y="74"/>
                  </a:lnTo>
                  <a:lnTo>
                    <a:pt x="123" y="123"/>
                  </a:lnTo>
                  <a:lnTo>
                    <a:pt x="74" y="196"/>
                  </a:lnTo>
                  <a:lnTo>
                    <a:pt x="49" y="270"/>
                  </a:lnTo>
                  <a:lnTo>
                    <a:pt x="25" y="343"/>
                  </a:lnTo>
                  <a:lnTo>
                    <a:pt x="1" y="441"/>
                  </a:lnTo>
                  <a:lnTo>
                    <a:pt x="25" y="514"/>
                  </a:lnTo>
                  <a:lnTo>
                    <a:pt x="49" y="587"/>
                  </a:lnTo>
                  <a:lnTo>
                    <a:pt x="74" y="660"/>
                  </a:lnTo>
                  <a:lnTo>
                    <a:pt x="123" y="734"/>
                  </a:lnTo>
                  <a:lnTo>
                    <a:pt x="196" y="782"/>
                  </a:lnTo>
                  <a:lnTo>
                    <a:pt x="269" y="831"/>
                  </a:lnTo>
                  <a:lnTo>
                    <a:pt x="367" y="856"/>
                  </a:lnTo>
                  <a:lnTo>
                    <a:pt x="440" y="856"/>
                  </a:lnTo>
                  <a:lnTo>
                    <a:pt x="489" y="880"/>
                  </a:lnTo>
                  <a:lnTo>
                    <a:pt x="562" y="905"/>
                  </a:lnTo>
                  <a:lnTo>
                    <a:pt x="709" y="1051"/>
                  </a:lnTo>
                  <a:lnTo>
                    <a:pt x="855" y="1246"/>
                  </a:lnTo>
                  <a:lnTo>
                    <a:pt x="1026" y="1491"/>
                  </a:lnTo>
                  <a:lnTo>
                    <a:pt x="1344" y="2028"/>
                  </a:lnTo>
                  <a:lnTo>
                    <a:pt x="1637" y="2516"/>
                  </a:lnTo>
                  <a:lnTo>
                    <a:pt x="1906" y="3005"/>
                  </a:lnTo>
                  <a:lnTo>
                    <a:pt x="2174" y="3469"/>
                  </a:lnTo>
                  <a:lnTo>
                    <a:pt x="2467" y="3884"/>
                  </a:lnTo>
                  <a:lnTo>
                    <a:pt x="2589" y="4055"/>
                  </a:lnTo>
                  <a:lnTo>
                    <a:pt x="2736" y="4226"/>
                  </a:lnTo>
                  <a:lnTo>
                    <a:pt x="2809" y="4275"/>
                  </a:lnTo>
                  <a:lnTo>
                    <a:pt x="2882" y="4299"/>
                  </a:lnTo>
                  <a:lnTo>
                    <a:pt x="2980" y="4324"/>
                  </a:lnTo>
                  <a:lnTo>
                    <a:pt x="3053" y="4348"/>
                  </a:lnTo>
                  <a:lnTo>
                    <a:pt x="16975" y="4348"/>
                  </a:lnTo>
                  <a:lnTo>
                    <a:pt x="17048" y="4324"/>
                  </a:lnTo>
                  <a:lnTo>
                    <a:pt x="17146" y="4299"/>
                  </a:lnTo>
                  <a:lnTo>
                    <a:pt x="17219" y="4275"/>
                  </a:lnTo>
                  <a:lnTo>
                    <a:pt x="17292" y="4226"/>
                  </a:lnTo>
                  <a:lnTo>
                    <a:pt x="17439" y="4055"/>
                  </a:lnTo>
                  <a:lnTo>
                    <a:pt x="17561" y="3884"/>
                  </a:lnTo>
                  <a:lnTo>
                    <a:pt x="17854" y="3469"/>
                  </a:lnTo>
                  <a:lnTo>
                    <a:pt x="18122" y="3005"/>
                  </a:lnTo>
                  <a:lnTo>
                    <a:pt x="18391" y="2516"/>
                  </a:lnTo>
                  <a:lnTo>
                    <a:pt x="18684" y="2028"/>
                  </a:lnTo>
                  <a:lnTo>
                    <a:pt x="19002" y="1491"/>
                  </a:lnTo>
                  <a:lnTo>
                    <a:pt x="19173" y="1246"/>
                  </a:lnTo>
                  <a:lnTo>
                    <a:pt x="19319" y="1051"/>
                  </a:lnTo>
                  <a:lnTo>
                    <a:pt x="19466" y="905"/>
                  </a:lnTo>
                  <a:lnTo>
                    <a:pt x="19539" y="880"/>
                  </a:lnTo>
                  <a:lnTo>
                    <a:pt x="19588" y="856"/>
                  </a:lnTo>
                  <a:lnTo>
                    <a:pt x="19661" y="856"/>
                  </a:lnTo>
                  <a:lnTo>
                    <a:pt x="19759" y="831"/>
                  </a:lnTo>
                  <a:lnTo>
                    <a:pt x="19832" y="782"/>
                  </a:lnTo>
                  <a:lnTo>
                    <a:pt x="19905" y="734"/>
                  </a:lnTo>
                  <a:lnTo>
                    <a:pt x="19954" y="660"/>
                  </a:lnTo>
                  <a:lnTo>
                    <a:pt x="19979" y="587"/>
                  </a:lnTo>
                  <a:lnTo>
                    <a:pt x="20003" y="514"/>
                  </a:lnTo>
                  <a:lnTo>
                    <a:pt x="20027" y="441"/>
                  </a:lnTo>
                  <a:lnTo>
                    <a:pt x="20003" y="343"/>
                  </a:lnTo>
                  <a:lnTo>
                    <a:pt x="19979" y="270"/>
                  </a:lnTo>
                  <a:lnTo>
                    <a:pt x="19954" y="196"/>
                  </a:lnTo>
                  <a:lnTo>
                    <a:pt x="19881" y="123"/>
                  </a:lnTo>
                  <a:lnTo>
                    <a:pt x="19832" y="74"/>
                  </a:lnTo>
                  <a:lnTo>
                    <a:pt x="19759" y="25"/>
                  </a:lnTo>
                  <a:lnTo>
                    <a:pt x="1966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599" name="Shape 599"/>
            <p:cNvSpPr/>
            <p:nvPr/>
          </p:nvSpPr>
          <p:spPr>
            <a:xfrm>
              <a:off x="3282450" y="5160575"/>
              <a:ext cx="412750" cy="140475"/>
            </a:xfrm>
            <a:custGeom>
              <a:avLst/>
              <a:gdLst/>
              <a:ahLst/>
              <a:cxnLst/>
              <a:rect l="0" t="0" r="0" b="0"/>
              <a:pathLst>
                <a:path w="16510" h="5619" extrusionOk="0">
                  <a:moveTo>
                    <a:pt x="8475" y="1"/>
                  </a:moveTo>
                  <a:lnTo>
                    <a:pt x="8157" y="50"/>
                  </a:lnTo>
                  <a:lnTo>
                    <a:pt x="7840" y="99"/>
                  </a:lnTo>
                  <a:lnTo>
                    <a:pt x="7522" y="172"/>
                  </a:lnTo>
                  <a:lnTo>
                    <a:pt x="7229" y="270"/>
                  </a:lnTo>
                  <a:lnTo>
                    <a:pt x="6936" y="367"/>
                  </a:lnTo>
                  <a:lnTo>
                    <a:pt x="6643" y="514"/>
                  </a:lnTo>
                  <a:lnTo>
                    <a:pt x="6374" y="660"/>
                  </a:lnTo>
                  <a:lnTo>
                    <a:pt x="6106" y="807"/>
                  </a:lnTo>
                  <a:lnTo>
                    <a:pt x="5862" y="1002"/>
                  </a:lnTo>
                  <a:lnTo>
                    <a:pt x="5617" y="1173"/>
                  </a:lnTo>
                  <a:lnTo>
                    <a:pt x="5398" y="1393"/>
                  </a:lnTo>
                  <a:lnTo>
                    <a:pt x="5202" y="1613"/>
                  </a:lnTo>
                  <a:lnTo>
                    <a:pt x="5007" y="1857"/>
                  </a:lnTo>
                  <a:lnTo>
                    <a:pt x="4811" y="2101"/>
                  </a:lnTo>
                  <a:lnTo>
                    <a:pt x="4640" y="2370"/>
                  </a:lnTo>
                  <a:lnTo>
                    <a:pt x="4372" y="2272"/>
                  </a:lnTo>
                  <a:lnTo>
                    <a:pt x="4103" y="2223"/>
                  </a:lnTo>
                  <a:lnTo>
                    <a:pt x="3834" y="2199"/>
                  </a:lnTo>
                  <a:lnTo>
                    <a:pt x="3541" y="2175"/>
                  </a:lnTo>
                  <a:lnTo>
                    <a:pt x="3199" y="2199"/>
                  </a:lnTo>
                  <a:lnTo>
                    <a:pt x="2858" y="2248"/>
                  </a:lnTo>
                  <a:lnTo>
                    <a:pt x="2516" y="2345"/>
                  </a:lnTo>
                  <a:lnTo>
                    <a:pt x="2198" y="2443"/>
                  </a:lnTo>
                  <a:lnTo>
                    <a:pt x="1881" y="2590"/>
                  </a:lnTo>
                  <a:lnTo>
                    <a:pt x="1588" y="2761"/>
                  </a:lnTo>
                  <a:lnTo>
                    <a:pt x="1319" y="2956"/>
                  </a:lnTo>
                  <a:lnTo>
                    <a:pt x="1075" y="3176"/>
                  </a:lnTo>
                  <a:lnTo>
                    <a:pt x="855" y="3420"/>
                  </a:lnTo>
                  <a:lnTo>
                    <a:pt x="635" y="3689"/>
                  </a:lnTo>
                  <a:lnTo>
                    <a:pt x="464" y="3982"/>
                  </a:lnTo>
                  <a:lnTo>
                    <a:pt x="318" y="4275"/>
                  </a:lnTo>
                  <a:lnTo>
                    <a:pt x="195" y="4592"/>
                  </a:lnTo>
                  <a:lnTo>
                    <a:pt x="98" y="4910"/>
                  </a:lnTo>
                  <a:lnTo>
                    <a:pt x="24" y="5252"/>
                  </a:lnTo>
                  <a:lnTo>
                    <a:pt x="0" y="5618"/>
                  </a:lnTo>
                  <a:lnTo>
                    <a:pt x="16510" y="5618"/>
                  </a:lnTo>
                  <a:lnTo>
                    <a:pt x="16437" y="5423"/>
                  </a:lnTo>
                  <a:lnTo>
                    <a:pt x="16339" y="5252"/>
                  </a:lnTo>
                  <a:lnTo>
                    <a:pt x="16119" y="4934"/>
                  </a:lnTo>
                  <a:lnTo>
                    <a:pt x="15851" y="4641"/>
                  </a:lnTo>
                  <a:lnTo>
                    <a:pt x="15533" y="4397"/>
                  </a:lnTo>
                  <a:lnTo>
                    <a:pt x="15362" y="4299"/>
                  </a:lnTo>
                  <a:lnTo>
                    <a:pt x="15191" y="4202"/>
                  </a:lnTo>
                  <a:lnTo>
                    <a:pt x="15020" y="4104"/>
                  </a:lnTo>
                  <a:lnTo>
                    <a:pt x="14825" y="4055"/>
                  </a:lnTo>
                  <a:lnTo>
                    <a:pt x="14629" y="3982"/>
                  </a:lnTo>
                  <a:lnTo>
                    <a:pt x="14434" y="3957"/>
                  </a:lnTo>
                  <a:lnTo>
                    <a:pt x="14214" y="3933"/>
                  </a:lnTo>
                  <a:lnTo>
                    <a:pt x="14019" y="3909"/>
                  </a:lnTo>
                  <a:lnTo>
                    <a:pt x="13775" y="3933"/>
                  </a:lnTo>
                  <a:lnTo>
                    <a:pt x="13555" y="3957"/>
                  </a:lnTo>
                  <a:lnTo>
                    <a:pt x="13457" y="3542"/>
                  </a:lnTo>
                  <a:lnTo>
                    <a:pt x="13335" y="3151"/>
                  </a:lnTo>
                  <a:lnTo>
                    <a:pt x="13164" y="2761"/>
                  </a:lnTo>
                  <a:lnTo>
                    <a:pt x="12969" y="2394"/>
                  </a:lnTo>
                  <a:lnTo>
                    <a:pt x="12749" y="2052"/>
                  </a:lnTo>
                  <a:lnTo>
                    <a:pt x="12505" y="1710"/>
                  </a:lnTo>
                  <a:lnTo>
                    <a:pt x="12212" y="1417"/>
                  </a:lnTo>
                  <a:lnTo>
                    <a:pt x="11918" y="1124"/>
                  </a:lnTo>
                  <a:lnTo>
                    <a:pt x="11577" y="880"/>
                  </a:lnTo>
                  <a:lnTo>
                    <a:pt x="11235" y="660"/>
                  </a:lnTo>
                  <a:lnTo>
                    <a:pt x="10868" y="465"/>
                  </a:lnTo>
                  <a:lnTo>
                    <a:pt x="10477" y="294"/>
                  </a:lnTo>
                  <a:lnTo>
                    <a:pt x="10087" y="172"/>
                  </a:lnTo>
                  <a:lnTo>
                    <a:pt x="9672" y="74"/>
                  </a:lnTo>
                  <a:lnTo>
                    <a:pt x="9232" y="25"/>
                  </a:lnTo>
                  <a:lnTo>
                    <a:pt x="8792"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00" name="Shape 600"/>
            <p:cNvSpPr/>
            <p:nvPr/>
          </p:nvSpPr>
          <p:spPr>
            <a:xfrm>
              <a:off x="3473550" y="5012225"/>
              <a:ext cx="30550" cy="129450"/>
            </a:xfrm>
            <a:custGeom>
              <a:avLst/>
              <a:gdLst/>
              <a:ahLst/>
              <a:cxnLst/>
              <a:rect l="0" t="0" r="0" b="0"/>
              <a:pathLst>
                <a:path w="1222" h="5178" extrusionOk="0">
                  <a:moveTo>
                    <a:pt x="953" y="0"/>
                  </a:moveTo>
                  <a:lnTo>
                    <a:pt x="831" y="24"/>
                  </a:lnTo>
                  <a:lnTo>
                    <a:pt x="758" y="98"/>
                  </a:lnTo>
                  <a:lnTo>
                    <a:pt x="684" y="171"/>
                  </a:lnTo>
                  <a:lnTo>
                    <a:pt x="660" y="293"/>
                  </a:lnTo>
                  <a:lnTo>
                    <a:pt x="635" y="464"/>
                  </a:lnTo>
                  <a:lnTo>
                    <a:pt x="587" y="611"/>
                  </a:lnTo>
                  <a:lnTo>
                    <a:pt x="513" y="733"/>
                  </a:lnTo>
                  <a:lnTo>
                    <a:pt x="391" y="879"/>
                  </a:lnTo>
                  <a:lnTo>
                    <a:pt x="269" y="1026"/>
                  </a:lnTo>
                  <a:lnTo>
                    <a:pt x="123" y="1246"/>
                  </a:lnTo>
                  <a:lnTo>
                    <a:pt x="74" y="1368"/>
                  </a:lnTo>
                  <a:lnTo>
                    <a:pt x="25" y="1490"/>
                  </a:lnTo>
                  <a:lnTo>
                    <a:pt x="0" y="1636"/>
                  </a:lnTo>
                  <a:lnTo>
                    <a:pt x="0" y="1832"/>
                  </a:lnTo>
                  <a:lnTo>
                    <a:pt x="0" y="2003"/>
                  </a:lnTo>
                  <a:lnTo>
                    <a:pt x="25" y="2149"/>
                  </a:lnTo>
                  <a:lnTo>
                    <a:pt x="74" y="2271"/>
                  </a:lnTo>
                  <a:lnTo>
                    <a:pt x="123" y="2394"/>
                  </a:lnTo>
                  <a:lnTo>
                    <a:pt x="269" y="2613"/>
                  </a:lnTo>
                  <a:lnTo>
                    <a:pt x="391" y="2784"/>
                  </a:lnTo>
                  <a:lnTo>
                    <a:pt x="513" y="2906"/>
                  </a:lnTo>
                  <a:lnTo>
                    <a:pt x="587" y="3029"/>
                  </a:lnTo>
                  <a:lnTo>
                    <a:pt x="635" y="3175"/>
                  </a:lnTo>
                  <a:lnTo>
                    <a:pt x="660" y="3346"/>
                  </a:lnTo>
                  <a:lnTo>
                    <a:pt x="635" y="3541"/>
                  </a:lnTo>
                  <a:lnTo>
                    <a:pt x="587" y="3688"/>
                  </a:lnTo>
                  <a:lnTo>
                    <a:pt x="513" y="3810"/>
                  </a:lnTo>
                  <a:lnTo>
                    <a:pt x="391" y="3932"/>
                  </a:lnTo>
                  <a:lnTo>
                    <a:pt x="269" y="4103"/>
                  </a:lnTo>
                  <a:lnTo>
                    <a:pt x="123" y="4299"/>
                  </a:lnTo>
                  <a:lnTo>
                    <a:pt x="74" y="4421"/>
                  </a:lnTo>
                  <a:lnTo>
                    <a:pt x="25" y="4567"/>
                  </a:lnTo>
                  <a:lnTo>
                    <a:pt x="0" y="4714"/>
                  </a:lnTo>
                  <a:lnTo>
                    <a:pt x="0" y="4885"/>
                  </a:lnTo>
                  <a:lnTo>
                    <a:pt x="0" y="5007"/>
                  </a:lnTo>
                  <a:lnTo>
                    <a:pt x="74" y="5080"/>
                  </a:lnTo>
                  <a:lnTo>
                    <a:pt x="171" y="5153"/>
                  </a:lnTo>
                  <a:lnTo>
                    <a:pt x="269" y="5178"/>
                  </a:lnTo>
                  <a:lnTo>
                    <a:pt x="391" y="5153"/>
                  </a:lnTo>
                  <a:lnTo>
                    <a:pt x="464" y="5080"/>
                  </a:lnTo>
                  <a:lnTo>
                    <a:pt x="538" y="5007"/>
                  </a:lnTo>
                  <a:lnTo>
                    <a:pt x="562" y="4885"/>
                  </a:lnTo>
                  <a:lnTo>
                    <a:pt x="587" y="4714"/>
                  </a:lnTo>
                  <a:lnTo>
                    <a:pt x="635" y="4567"/>
                  </a:lnTo>
                  <a:lnTo>
                    <a:pt x="709" y="4445"/>
                  </a:lnTo>
                  <a:lnTo>
                    <a:pt x="831" y="4299"/>
                  </a:lnTo>
                  <a:lnTo>
                    <a:pt x="953" y="4152"/>
                  </a:lnTo>
                  <a:lnTo>
                    <a:pt x="1099" y="3932"/>
                  </a:lnTo>
                  <a:lnTo>
                    <a:pt x="1148" y="3810"/>
                  </a:lnTo>
                  <a:lnTo>
                    <a:pt x="1197" y="3688"/>
                  </a:lnTo>
                  <a:lnTo>
                    <a:pt x="1222" y="3517"/>
                  </a:lnTo>
                  <a:lnTo>
                    <a:pt x="1222" y="3346"/>
                  </a:lnTo>
                  <a:lnTo>
                    <a:pt x="1222" y="3175"/>
                  </a:lnTo>
                  <a:lnTo>
                    <a:pt x="1197" y="3029"/>
                  </a:lnTo>
                  <a:lnTo>
                    <a:pt x="1148" y="2882"/>
                  </a:lnTo>
                  <a:lnTo>
                    <a:pt x="1099" y="2760"/>
                  </a:lnTo>
                  <a:lnTo>
                    <a:pt x="953" y="2564"/>
                  </a:lnTo>
                  <a:lnTo>
                    <a:pt x="831" y="2394"/>
                  </a:lnTo>
                  <a:lnTo>
                    <a:pt x="709" y="2271"/>
                  </a:lnTo>
                  <a:lnTo>
                    <a:pt x="635" y="2149"/>
                  </a:lnTo>
                  <a:lnTo>
                    <a:pt x="587" y="2003"/>
                  </a:lnTo>
                  <a:lnTo>
                    <a:pt x="562" y="1832"/>
                  </a:lnTo>
                  <a:lnTo>
                    <a:pt x="587" y="1636"/>
                  </a:lnTo>
                  <a:lnTo>
                    <a:pt x="635" y="1490"/>
                  </a:lnTo>
                  <a:lnTo>
                    <a:pt x="709" y="1368"/>
                  </a:lnTo>
                  <a:lnTo>
                    <a:pt x="831" y="1246"/>
                  </a:lnTo>
                  <a:lnTo>
                    <a:pt x="953" y="1075"/>
                  </a:lnTo>
                  <a:lnTo>
                    <a:pt x="1099" y="879"/>
                  </a:lnTo>
                  <a:lnTo>
                    <a:pt x="1148" y="757"/>
                  </a:lnTo>
                  <a:lnTo>
                    <a:pt x="1197" y="611"/>
                  </a:lnTo>
                  <a:lnTo>
                    <a:pt x="1222" y="464"/>
                  </a:lnTo>
                  <a:lnTo>
                    <a:pt x="1222" y="293"/>
                  </a:lnTo>
                  <a:lnTo>
                    <a:pt x="1222" y="171"/>
                  </a:lnTo>
                  <a:lnTo>
                    <a:pt x="1148" y="98"/>
                  </a:lnTo>
                  <a:lnTo>
                    <a:pt x="1051" y="24"/>
                  </a:lnTo>
                  <a:lnTo>
                    <a:pt x="953"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01" name="Shape 601"/>
            <p:cNvSpPr/>
            <p:nvPr/>
          </p:nvSpPr>
          <p:spPr>
            <a:xfrm>
              <a:off x="3429575" y="5012225"/>
              <a:ext cx="31175" cy="129450"/>
            </a:xfrm>
            <a:custGeom>
              <a:avLst/>
              <a:gdLst/>
              <a:ahLst/>
              <a:cxnLst/>
              <a:rect l="0" t="0" r="0" b="0"/>
              <a:pathLst>
                <a:path w="1247" h="5178" extrusionOk="0">
                  <a:moveTo>
                    <a:pt x="953" y="0"/>
                  </a:moveTo>
                  <a:lnTo>
                    <a:pt x="856" y="24"/>
                  </a:lnTo>
                  <a:lnTo>
                    <a:pt x="758" y="98"/>
                  </a:lnTo>
                  <a:lnTo>
                    <a:pt x="709" y="171"/>
                  </a:lnTo>
                  <a:lnTo>
                    <a:pt x="685" y="293"/>
                  </a:lnTo>
                  <a:lnTo>
                    <a:pt x="660" y="464"/>
                  </a:lnTo>
                  <a:lnTo>
                    <a:pt x="612" y="611"/>
                  </a:lnTo>
                  <a:lnTo>
                    <a:pt x="514" y="733"/>
                  </a:lnTo>
                  <a:lnTo>
                    <a:pt x="416" y="879"/>
                  </a:lnTo>
                  <a:lnTo>
                    <a:pt x="270" y="1026"/>
                  </a:lnTo>
                  <a:lnTo>
                    <a:pt x="148" y="1246"/>
                  </a:lnTo>
                  <a:lnTo>
                    <a:pt x="74" y="1368"/>
                  </a:lnTo>
                  <a:lnTo>
                    <a:pt x="50" y="1490"/>
                  </a:lnTo>
                  <a:lnTo>
                    <a:pt x="1" y="1636"/>
                  </a:lnTo>
                  <a:lnTo>
                    <a:pt x="1" y="1832"/>
                  </a:lnTo>
                  <a:lnTo>
                    <a:pt x="1" y="2003"/>
                  </a:lnTo>
                  <a:lnTo>
                    <a:pt x="50" y="2149"/>
                  </a:lnTo>
                  <a:lnTo>
                    <a:pt x="74" y="2271"/>
                  </a:lnTo>
                  <a:lnTo>
                    <a:pt x="148" y="2394"/>
                  </a:lnTo>
                  <a:lnTo>
                    <a:pt x="270" y="2613"/>
                  </a:lnTo>
                  <a:lnTo>
                    <a:pt x="416" y="2784"/>
                  </a:lnTo>
                  <a:lnTo>
                    <a:pt x="514" y="2906"/>
                  </a:lnTo>
                  <a:lnTo>
                    <a:pt x="612" y="3029"/>
                  </a:lnTo>
                  <a:lnTo>
                    <a:pt x="660" y="3175"/>
                  </a:lnTo>
                  <a:lnTo>
                    <a:pt x="685" y="3346"/>
                  </a:lnTo>
                  <a:lnTo>
                    <a:pt x="660" y="3541"/>
                  </a:lnTo>
                  <a:lnTo>
                    <a:pt x="612" y="3688"/>
                  </a:lnTo>
                  <a:lnTo>
                    <a:pt x="514" y="3810"/>
                  </a:lnTo>
                  <a:lnTo>
                    <a:pt x="416" y="3932"/>
                  </a:lnTo>
                  <a:lnTo>
                    <a:pt x="270" y="4103"/>
                  </a:lnTo>
                  <a:lnTo>
                    <a:pt x="148"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4" y="4445"/>
                  </a:lnTo>
                  <a:lnTo>
                    <a:pt x="831" y="4299"/>
                  </a:lnTo>
                  <a:lnTo>
                    <a:pt x="978" y="4152"/>
                  </a:lnTo>
                  <a:lnTo>
                    <a:pt x="1100" y="3932"/>
                  </a:lnTo>
                  <a:lnTo>
                    <a:pt x="1149" y="3810"/>
                  </a:lnTo>
                  <a:lnTo>
                    <a:pt x="1198" y="3688"/>
                  </a:lnTo>
                  <a:lnTo>
                    <a:pt x="1222" y="3517"/>
                  </a:lnTo>
                  <a:lnTo>
                    <a:pt x="1247" y="3346"/>
                  </a:lnTo>
                  <a:lnTo>
                    <a:pt x="1222" y="3175"/>
                  </a:lnTo>
                  <a:lnTo>
                    <a:pt x="1198" y="3029"/>
                  </a:lnTo>
                  <a:lnTo>
                    <a:pt x="1149" y="2882"/>
                  </a:lnTo>
                  <a:lnTo>
                    <a:pt x="1100" y="2760"/>
                  </a:lnTo>
                  <a:lnTo>
                    <a:pt x="978" y="2564"/>
                  </a:lnTo>
                  <a:lnTo>
                    <a:pt x="831" y="2394"/>
                  </a:lnTo>
                  <a:lnTo>
                    <a:pt x="734" y="2271"/>
                  </a:lnTo>
                  <a:lnTo>
                    <a:pt x="636" y="2149"/>
                  </a:lnTo>
                  <a:lnTo>
                    <a:pt x="587" y="2003"/>
                  </a:lnTo>
                  <a:lnTo>
                    <a:pt x="563" y="1832"/>
                  </a:lnTo>
                  <a:lnTo>
                    <a:pt x="587" y="1636"/>
                  </a:lnTo>
                  <a:lnTo>
                    <a:pt x="636" y="1490"/>
                  </a:lnTo>
                  <a:lnTo>
                    <a:pt x="734" y="1368"/>
                  </a:lnTo>
                  <a:lnTo>
                    <a:pt x="831" y="1246"/>
                  </a:lnTo>
                  <a:lnTo>
                    <a:pt x="978" y="1075"/>
                  </a:lnTo>
                  <a:lnTo>
                    <a:pt x="1100" y="879"/>
                  </a:lnTo>
                  <a:lnTo>
                    <a:pt x="1149" y="757"/>
                  </a:lnTo>
                  <a:lnTo>
                    <a:pt x="1198" y="611"/>
                  </a:lnTo>
                  <a:lnTo>
                    <a:pt x="1222" y="464"/>
                  </a:lnTo>
                  <a:lnTo>
                    <a:pt x="1247" y="293"/>
                  </a:lnTo>
                  <a:lnTo>
                    <a:pt x="1222" y="171"/>
                  </a:lnTo>
                  <a:lnTo>
                    <a:pt x="1149" y="98"/>
                  </a:lnTo>
                  <a:lnTo>
                    <a:pt x="1076" y="24"/>
                  </a:lnTo>
                  <a:lnTo>
                    <a:pt x="953"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02" name="Shape 602"/>
            <p:cNvSpPr/>
            <p:nvPr/>
          </p:nvSpPr>
          <p:spPr>
            <a:xfrm>
              <a:off x="3516900" y="5012225"/>
              <a:ext cx="31175" cy="129450"/>
            </a:xfrm>
            <a:custGeom>
              <a:avLst/>
              <a:gdLst/>
              <a:ahLst/>
              <a:cxnLst/>
              <a:rect l="0" t="0" r="0" b="0"/>
              <a:pathLst>
                <a:path w="1247" h="5178" extrusionOk="0">
                  <a:moveTo>
                    <a:pt x="953" y="0"/>
                  </a:moveTo>
                  <a:lnTo>
                    <a:pt x="855" y="24"/>
                  </a:lnTo>
                  <a:lnTo>
                    <a:pt x="758" y="98"/>
                  </a:lnTo>
                  <a:lnTo>
                    <a:pt x="709" y="171"/>
                  </a:lnTo>
                  <a:lnTo>
                    <a:pt x="684" y="293"/>
                  </a:lnTo>
                  <a:lnTo>
                    <a:pt x="660" y="464"/>
                  </a:lnTo>
                  <a:lnTo>
                    <a:pt x="611" y="611"/>
                  </a:lnTo>
                  <a:lnTo>
                    <a:pt x="513" y="733"/>
                  </a:lnTo>
                  <a:lnTo>
                    <a:pt x="416" y="879"/>
                  </a:lnTo>
                  <a:lnTo>
                    <a:pt x="269" y="1026"/>
                  </a:lnTo>
                  <a:lnTo>
                    <a:pt x="147" y="1246"/>
                  </a:lnTo>
                  <a:lnTo>
                    <a:pt x="98" y="1368"/>
                  </a:lnTo>
                  <a:lnTo>
                    <a:pt x="49" y="1490"/>
                  </a:lnTo>
                  <a:lnTo>
                    <a:pt x="25" y="1636"/>
                  </a:lnTo>
                  <a:lnTo>
                    <a:pt x="0" y="1832"/>
                  </a:lnTo>
                  <a:lnTo>
                    <a:pt x="25" y="2003"/>
                  </a:lnTo>
                  <a:lnTo>
                    <a:pt x="49" y="2149"/>
                  </a:lnTo>
                  <a:lnTo>
                    <a:pt x="98" y="2271"/>
                  </a:lnTo>
                  <a:lnTo>
                    <a:pt x="147" y="2394"/>
                  </a:lnTo>
                  <a:lnTo>
                    <a:pt x="269" y="2613"/>
                  </a:lnTo>
                  <a:lnTo>
                    <a:pt x="416" y="2784"/>
                  </a:lnTo>
                  <a:lnTo>
                    <a:pt x="513" y="2906"/>
                  </a:lnTo>
                  <a:lnTo>
                    <a:pt x="611" y="3029"/>
                  </a:lnTo>
                  <a:lnTo>
                    <a:pt x="660" y="3175"/>
                  </a:lnTo>
                  <a:lnTo>
                    <a:pt x="684" y="3346"/>
                  </a:lnTo>
                  <a:lnTo>
                    <a:pt x="660" y="3541"/>
                  </a:lnTo>
                  <a:lnTo>
                    <a:pt x="611" y="3688"/>
                  </a:lnTo>
                  <a:lnTo>
                    <a:pt x="513"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4" y="5178"/>
                  </a:lnTo>
                  <a:lnTo>
                    <a:pt x="391" y="5153"/>
                  </a:lnTo>
                  <a:lnTo>
                    <a:pt x="489" y="5080"/>
                  </a:lnTo>
                  <a:lnTo>
                    <a:pt x="538" y="5007"/>
                  </a:lnTo>
                  <a:lnTo>
                    <a:pt x="562" y="4885"/>
                  </a:lnTo>
                  <a:lnTo>
                    <a:pt x="587" y="4714"/>
                  </a:lnTo>
                  <a:lnTo>
                    <a:pt x="635" y="4567"/>
                  </a:lnTo>
                  <a:lnTo>
                    <a:pt x="733" y="4445"/>
                  </a:lnTo>
                  <a:lnTo>
                    <a:pt x="831" y="4299"/>
                  </a:lnTo>
                  <a:lnTo>
                    <a:pt x="977" y="4152"/>
                  </a:lnTo>
                  <a:lnTo>
                    <a:pt x="1099" y="3932"/>
                  </a:lnTo>
                  <a:lnTo>
                    <a:pt x="1173" y="3810"/>
                  </a:lnTo>
                  <a:lnTo>
                    <a:pt x="1197" y="3688"/>
                  </a:lnTo>
                  <a:lnTo>
                    <a:pt x="1246" y="3517"/>
                  </a:lnTo>
                  <a:lnTo>
                    <a:pt x="1246" y="3346"/>
                  </a:lnTo>
                  <a:lnTo>
                    <a:pt x="1246" y="3175"/>
                  </a:lnTo>
                  <a:lnTo>
                    <a:pt x="1197" y="3029"/>
                  </a:lnTo>
                  <a:lnTo>
                    <a:pt x="1173" y="2882"/>
                  </a:lnTo>
                  <a:lnTo>
                    <a:pt x="1099" y="2760"/>
                  </a:lnTo>
                  <a:lnTo>
                    <a:pt x="977" y="2564"/>
                  </a:lnTo>
                  <a:lnTo>
                    <a:pt x="831" y="2394"/>
                  </a:lnTo>
                  <a:lnTo>
                    <a:pt x="733" y="2271"/>
                  </a:lnTo>
                  <a:lnTo>
                    <a:pt x="635" y="2149"/>
                  </a:lnTo>
                  <a:lnTo>
                    <a:pt x="587" y="2003"/>
                  </a:lnTo>
                  <a:lnTo>
                    <a:pt x="562" y="1832"/>
                  </a:lnTo>
                  <a:lnTo>
                    <a:pt x="587" y="1636"/>
                  </a:lnTo>
                  <a:lnTo>
                    <a:pt x="635" y="1490"/>
                  </a:lnTo>
                  <a:lnTo>
                    <a:pt x="733" y="1368"/>
                  </a:lnTo>
                  <a:lnTo>
                    <a:pt x="831" y="1246"/>
                  </a:lnTo>
                  <a:lnTo>
                    <a:pt x="977" y="1075"/>
                  </a:lnTo>
                  <a:lnTo>
                    <a:pt x="1099" y="879"/>
                  </a:lnTo>
                  <a:lnTo>
                    <a:pt x="1173" y="757"/>
                  </a:lnTo>
                  <a:lnTo>
                    <a:pt x="1197" y="611"/>
                  </a:lnTo>
                  <a:lnTo>
                    <a:pt x="1246" y="464"/>
                  </a:lnTo>
                  <a:lnTo>
                    <a:pt x="1246" y="293"/>
                  </a:lnTo>
                  <a:lnTo>
                    <a:pt x="1222" y="171"/>
                  </a:lnTo>
                  <a:lnTo>
                    <a:pt x="1173" y="98"/>
                  </a:lnTo>
                  <a:lnTo>
                    <a:pt x="1075" y="24"/>
                  </a:lnTo>
                  <a:lnTo>
                    <a:pt x="953"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603" name="Shape 603"/>
          <p:cNvGrpSpPr/>
          <p:nvPr/>
        </p:nvGrpSpPr>
        <p:grpSpPr>
          <a:xfrm>
            <a:off x="3551510" y="3924865"/>
            <a:ext cx="362593" cy="329553"/>
            <a:chOff x="4562200" y="4968250"/>
            <a:chExt cx="549550" cy="499475"/>
          </a:xfrm>
        </p:grpSpPr>
        <p:sp>
          <p:nvSpPr>
            <p:cNvPr id="604" name="Shape 604"/>
            <p:cNvSpPr/>
            <p:nvPr/>
          </p:nvSpPr>
          <p:spPr>
            <a:xfrm>
              <a:off x="4842450" y="5242400"/>
              <a:ext cx="213125" cy="225325"/>
            </a:xfrm>
            <a:custGeom>
              <a:avLst/>
              <a:gdLst/>
              <a:ahLst/>
              <a:cxnLst/>
              <a:rect l="0" t="0" r="0" b="0"/>
              <a:pathLst>
                <a:path w="8525" h="9013" extrusionOk="0">
                  <a:moveTo>
                    <a:pt x="8524" y="1"/>
                  </a:moveTo>
                  <a:lnTo>
                    <a:pt x="2272" y="3542"/>
                  </a:lnTo>
                  <a:lnTo>
                    <a:pt x="2150" y="3591"/>
                  </a:lnTo>
                  <a:lnTo>
                    <a:pt x="2028" y="3615"/>
                  </a:lnTo>
                  <a:lnTo>
                    <a:pt x="1906" y="3591"/>
                  </a:lnTo>
                  <a:lnTo>
                    <a:pt x="1808" y="3566"/>
                  </a:lnTo>
                  <a:lnTo>
                    <a:pt x="1735" y="3517"/>
                  </a:lnTo>
                  <a:lnTo>
                    <a:pt x="1662" y="3444"/>
                  </a:lnTo>
                  <a:lnTo>
                    <a:pt x="1588" y="3371"/>
                  </a:lnTo>
                  <a:lnTo>
                    <a:pt x="1" y="440"/>
                  </a:lnTo>
                  <a:lnTo>
                    <a:pt x="1" y="9013"/>
                  </a:lnTo>
                  <a:lnTo>
                    <a:pt x="8524" y="4104"/>
                  </a:lnTo>
                  <a:lnTo>
                    <a:pt x="852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05" name="Shape 605"/>
            <p:cNvSpPr/>
            <p:nvPr/>
          </p:nvSpPr>
          <p:spPr>
            <a:xfrm>
              <a:off x="4617775" y="5241800"/>
              <a:ext cx="212500" cy="225925"/>
            </a:xfrm>
            <a:custGeom>
              <a:avLst/>
              <a:gdLst/>
              <a:ahLst/>
              <a:cxnLst/>
              <a:rect l="0" t="0" r="0" b="0"/>
              <a:pathLst>
                <a:path w="8500" h="9037" extrusionOk="0">
                  <a:moveTo>
                    <a:pt x="0" y="0"/>
                  </a:moveTo>
                  <a:lnTo>
                    <a:pt x="0" y="4128"/>
                  </a:lnTo>
                  <a:lnTo>
                    <a:pt x="8499" y="9037"/>
                  </a:lnTo>
                  <a:lnTo>
                    <a:pt x="8499" y="586"/>
                  </a:lnTo>
                  <a:lnTo>
                    <a:pt x="6961" y="3395"/>
                  </a:lnTo>
                  <a:lnTo>
                    <a:pt x="6887" y="3468"/>
                  </a:lnTo>
                  <a:lnTo>
                    <a:pt x="6814" y="3541"/>
                  </a:lnTo>
                  <a:lnTo>
                    <a:pt x="6741" y="3590"/>
                  </a:lnTo>
                  <a:lnTo>
                    <a:pt x="6643" y="3615"/>
                  </a:lnTo>
                  <a:lnTo>
                    <a:pt x="6521" y="3639"/>
                  </a:lnTo>
                  <a:lnTo>
                    <a:pt x="6399" y="3615"/>
                  </a:lnTo>
                  <a:lnTo>
                    <a:pt x="6277" y="3566"/>
                  </a:lnTo>
                  <a:lnTo>
                    <a:pt x="0"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06" name="Shape 606"/>
            <p:cNvSpPr/>
            <p:nvPr/>
          </p:nvSpPr>
          <p:spPr>
            <a:xfrm>
              <a:off x="4631200" y="4968250"/>
              <a:ext cx="411550" cy="236325"/>
            </a:xfrm>
            <a:custGeom>
              <a:avLst/>
              <a:gdLst/>
              <a:ahLst/>
              <a:cxnLst/>
              <a:rect l="0" t="0" r="0" b="0"/>
              <a:pathLst>
                <a:path w="16462" h="9453" extrusionOk="0">
                  <a:moveTo>
                    <a:pt x="8182" y="1"/>
                  </a:moveTo>
                  <a:lnTo>
                    <a:pt x="0" y="4763"/>
                  </a:lnTo>
                  <a:lnTo>
                    <a:pt x="8231" y="9452"/>
                  </a:lnTo>
                  <a:lnTo>
                    <a:pt x="16462" y="4763"/>
                  </a:lnTo>
                  <a:lnTo>
                    <a:pt x="8182"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07" name="Shape 607"/>
            <p:cNvSpPr/>
            <p:nvPr/>
          </p:nvSpPr>
          <p:spPr>
            <a:xfrm>
              <a:off x="4562200" y="5094025"/>
              <a:ext cx="274800" cy="226550"/>
            </a:xfrm>
            <a:custGeom>
              <a:avLst/>
              <a:gdLst/>
              <a:ahLst/>
              <a:cxnLst/>
              <a:rect l="0" t="0" r="0" b="0"/>
              <a:pathLst>
                <a:path w="10992" h="9062" extrusionOk="0">
                  <a:moveTo>
                    <a:pt x="2248" y="1"/>
                  </a:moveTo>
                  <a:lnTo>
                    <a:pt x="1" y="4079"/>
                  </a:lnTo>
                  <a:lnTo>
                    <a:pt x="8744" y="9062"/>
                  </a:lnTo>
                  <a:lnTo>
                    <a:pt x="10991" y="4983"/>
                  </a:lnTo>
                  <a:lnTo>
                    <a:pt x="2248"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08" name="Shape 608"/>
            <p:cNvSpPr/>
            <p:nvPr/>
          </p:nvSpPr>
          <p:spPr>
            <a:xfrm>
              <a:off x="4836975" y="5094025"/>
              <a:ext cx="274775" cy="226550"/>
            </a:xfrm>
            <a:custGeom>
              <a:avLst/>
              <a:gdLst/>
              <a:ahLst/>
              <a:cxnLst/>
              <a:rect l="0" t="0" r="0" b="0"/>
              <a:pathLst>
                <a:path w="10991" h="9062" extrusionOk="0">
                  <a:moveTo>
                    <a:pt x="8743" y="1"/>
                  </a:moveTo>
                  <a:lnTo>
                    <a:pt x="0" y="4983"/>
                  </a:lnTo>
                  <a:lnTo>
                    <a:pt x="2247" y="9062"/>
                  </a:lnTo>
                  <a:lnTo>
                    <a:pt x="10990" y="4079"/>
                  </a:lnTo>
                  <a:lnTo>
                    <a:pt x="8743"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609" name="Shape 609"/>
          <p:cNvGrpSpPr/>
          <p:nvPr/>
        </p:nvGrpSpPr>
        <p:grpSpPr>
          <a:xfrm>
            <a:off x="3162360" y="3943406"/>
            <a:ext cx="251383" cy="292076"/>
            <a:chOff x="3972400" y="4996350"/>
            <a:chExt cx="381000" cy="442675"/>
          </a:xfrm>
        </p:grpSpPr>
        <p:sp>
          <p:nvSpPr>
            <p:cNvPr id="610" name="Shape 610"/>
            <p:cNvSpPr/>
            <p:nvPr/>
          </p:nvSpPr>
          <p:spPr>
            <a:xfrm>
              <a:off x="4157400" y="4996350"/>
              <a:ext cx="86725" cy="103200"/>
            </a:xfrm>
            <a:custGeom>
              <a:avLst/>
              <a:gdLst/>
              <a:ahLst/>
              <a:cxnLst/>
              <a:rect l="0" t="0" r="0" b="0"/>
              <a:pathLst>
                <a:path w="3469" h="4128" extrusionOk="0">
                  <a:moveTo>
                    <a:pt x="3395" y="0"/>
                  </a:moveTo>
                  <a:lnTo>
                    <a:pt x="3029" y="98"/>
                  </a:lnTo>
                  <a:lnTo>
                    <a:pt x="2638" y="195"/>
                  </a:lnTo>
                  <a:lnTo>
                    <a:pt x="2149" y="342"/>
                  </a:lnTo>
                  <a:lnTo>
                    <a:pt x="1661" y="537"/>
                  </a:lnTo>
                  <a:lnTo>
                    <a:pt x="1392" y="659"/>
                  </a:lnTo>
                  <a:lnTo>
                    <a:pt x="1148" y="806"/>
                  </a:lnTo>
                  <a:lnTo>
                    <a:pt x="904" y="953"/>
                  </a:lnTo>
                  <a:lnTo>
                    <a:pt x="684" y="1124"/>
                  </a:lnTo>
                  <a:lnTo>
                    <a:pt x="489" y="1319"/>
                  </a:lnTo>
                  <a:lnTo>
                    <a:pt x="318" y="1514"/>
                  </a:lnTo>
                  <a:lnTo>
                    <a:pt x="196" y="1710"/>
                  </a:lnTo>
                  <a:lnTo>
                    <a:pt x="98" y="1929"/>
                  </a:lnTo>
                  <a:lnTo>
                    <a:pt x="49" y="2149"/>
                  </a:lnTo>
                  <a:lnTo>
                    <a:pt x="0" y="2369"/>
                  </a:lnTo>
                  <a:lnTo>
                    <a:pt x="0" y="2589"/>
                  </a:lnTo>
                  <a:lnTo>
                    <a:pt x="25" y="2784"/>
                  </a:lnTo>
                  <a:lnTo>
                    <a:pt x="49" y="2980"/>
                  </a:lnTo>
                  <a:lnTo>
                    <a:pt x="98" y="3175"/>
                  </a:lnTo>
                  <a:lnTo>
                    <a:pt x="220" y="3517"/>
                  </a:lnTo>
                  <a:lnTo>
                    <a:pt x="342" y="3786"/>
                  </a:lnTo>
                  <a:lnTo>
                    <a:pt x="489" y="4030"/>
                  </a:lnTo>
                  <a:lnTo>
                    <a:pt x="757" y="4079"/>
                  </a:lnTo>
                  <a:lnTo>
                    <a:pt x="1050" y="4103"/>
                  </a:lnTo>
                  <a:lnTo>
                    <a:pt x="1392" y="4128"/>
                  </a:lnTo>
                  <a:lnTo>
                    <a:pt x="1588" y="4103"/>
                  </a:lnTo>
                  <a:lnTo>
                    <a:pt x="1808" y="4079"/>
                  </a:lnTo>
                  <a:lnTo>
                    <a:pt x="2003" y="4030"/>
                  </a:lnTo>
                  <a:lnTo>
                    <a:pt x="2198" y="3957"/>
                  </a:lnTo>
                  <a:lnTo>
                    <a:pt x="2394" y="3859"/>
                  </a:lnTo>
                  <a:lnTo>
                    <a:pt x="2589" y="3737"/>
                  </a:lnTo>
                  <a:lnTo>
                    <a:pt x="2760" y="3590"/>
                  </a:lnTo>
                  <a:lnTo>
                    <a:pt x="2931" y="3395"/>
                  </a:lnTo>
                  <a:lnTo>
                    <a:pt x="3053" y="3175"/>
                  </a:lnTo>
                  <a:lnTo>
                    <a:pt x="3175" y="2931"/>
                  </a:lnTo>
                  <a:lnTo>
                    <a:pt x="3273" y="2662"/>
                  </a:lnTo>
                  <a:lnTo>
                    <a:pt x="3346" y="2394"/>
                  </a:lnTo>
                  <a:lnTo>
                    <a:pt x="3395" y="2125"/>
                  </a:lnTo>
                  <a:lnTo>
                    <a:pt x="3419" y="1832"/>
                  </a:lnTo>
                  <a:lnTo>
                    <a:pt x="3468" y="1294"/>
                  </a:lnTo>
                  <a:lnTo>
                    <a:pt x="3468" y="782"/>
                  </a:lnTo>
                  <a:lnTo>
                    <a:pt x="3444" y="391"/>
                  </a:lnTo>
                  <a:lnTo>
                    <a:pt x="3395"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11" name="Shape 611"/>
            <p:cNvSpPr/>
            <p:nvPr/>
          </p:nvSpPr>
          <p:spPr>
            <a:xfrm>
              <a:off x="3972400" y="5048250"/>
              <a:ext cx="381000" cy="390775"/>
            </a:xfrm>
            <a:custGeom>
              <a:avLst/>
              <a:gdLst/>
              <a:ahLst/>
              <a:cxnLst/>
              <a:rect l="0" t="0" r="0" b="0"/>
              <a:pathLst>
                <a:path w="15240" h="15631" extrusionOk="0">
                  <a:moveTo>
                    <a:pt x="4689" y="3810"/>
                  </a:moveTo>
                  <a:lnTo>
                    <a:pt x="4787" y="3834"/>
                  </a:lnTo>
                  <a:lnTo>
                    <a:pt x="4860" y="3908"/>
                  </a:lnTo>
                  <a:lnTo>
                    <a:pt x="4885" y="4005"/>
                  </a:lnTo>
                  <a:lnTo>
                    <a:pt x="4885" y="4103"/>
                  </a:lnTo>
                  <a:lnTo>
                    <a:pt x="4836" y="4176"/>
                  </a:lnTo>
                  <a:lnTo>
                    <a:pt x="4787" y="4250"/>
                  </a:lnTo>
                  <a:lnTo>
                    <a:pt x="4689" y="4298"/>
                  </a:lnTo>
                  <a:lnTo>
                    <a:pt x="4421" y="4347"/>
                  </a:lnTo>
                  <a:lnTo>
                    <a:pt x="4176" y="4421"/>
                  </a:lnTo>
                  <a:lnTo>
                    <a:pt x="3957" y="4518"/>
                  </a:lnTo>
                  <a:lnTo>
                    <a:pt x="3737" y="4640"/>
                  </a:lnTo>
                  <a:lnTo>
                    <a:pt x="3566" y="4787"/>
                  </a:lnTo>
                  <a:lnTo>
                    <a:pt x="3395" y="4933"/>
                  </a:lnTo>
                  <a:lnTo>
                    <a:pt x="3248" y="5080"/>
                  </a:lnTo>
                  <a:lnTo>
                    <a:pt x="3102" y="5251"/>
                  </a:lnTo>
                  <a:lnTo>
                    <a:pt x="3004" y="5422"/>
                  </a:lnTo>
                  <a:lnTo>
                    <a:pt x="2882" y="5617"/>
                  </a:lnTo>
                  <a:lnTo>
                    <a:pt x="2735" y="5984"/>
                  </a:lnTo>
                  <a:lnTo>
                    <a:pt x="2613" y="6374"/>
                  </a:lnTo>
                  <a:lnTo>
                    <a:pt x="2516" y="6765"/>
                  </a:lnTo>
                  <a:lnTo>
                    <a:pt x="2491" y="6838"/>
                  </a:lnTo>
                  <a:lnTo>
                    <a:pt x="2442" y="6912"/>
                  </a:lnTo>
                  <a:lnTo>
                    <a:pt x="2369" y="6936"/>
                  </a:lnTo>
                  <a:lnTo>
                    <a:pt x="2296" y="6961"/>
                  </a:lnTo>
                  <a:lnTo>
                    <a:pt x="2247" y="6961"/>
                  </a:lnTo>
                  <a:lnTo>
                    <a:pt x="2149" y="6912"/>
                  </a:lnTo>
                  <a:lnTo>
                    <a:pt x="2076" y="6863"/>
                  </a:lnTo>
                  <a:lnTo>
                    <a:pt x="2052" y="6765"/>
                  </a:lnTo>
                  <a:lnTo>
                    <a:pt x="2052" y="6668"/>
                  </a:lnTo>
                  <a:lnTo>
                    <a:pt x="2100" y="6374"/>
                  </a:lnTo>
                  <a:lnTo>
                    <a:pt x="2174" y="6106"/>
                  </a:lnTo>
                  <a:lnTo>
                    <a:pt x="2271" y="5837"/>
                  </a:lnTo>
                  <a:lnTo>
                    <a:pt x="2369" y="5593"/>
                  </a:lnTo>
                  <a:lnTo>
                    <a:pt x="2491" y="5349"/>
                  </a:lnTo>
                  <a:lnTo>
                    <a:pt x="2613" y="5129"/>
                  </a:lnTo>
                  <a:lnTo>
                    <a:pt x="2760" y="4933"/>
                  </a:lnTo>
                  <a:lnTo>
                    <a:pt x="2906" y="4738"/>
                  </a:lnTo>
                  <a:lnTo>
                    <a:pt x="3077" y="4567"/>
                  </a:lnTo>
                  <a:lnTo>
                    <a:pt x="3248" y="4396"/>
                  </a:lnTo>
                  <a:lnTo>
                    <a:pt x="3444" y="4250"/>
                  </a:lnTo>
                  <a:lnTo>
                    <a:pt x="3663" y="4128"/>
                  </a:lnTo>
                  <a:lnTo>
                    <a:pt x="3883" y="4030"/>
                  </a:lnTo>
                  <a:lnTo>
                    <a:pt x="4103" y="3932"/>
                  </a:lnTo>
                  <a:lnTo>
                    <a:pt x="4347" y="3859"/>
                  </a:lnTo>
                  <a:lnTo>
                    <a:pt x="4616" y="3810"/>
                  </a:lnTo>
                  <a:close/>
                  <a:moveTo>
                    <a:pt x="6374" y="0"/>
                  </a:moveTo>
                  <a:lnTo>
                    <a:pt x="6008" y="293"/>
                  </a:lnTo>
                  <a:lnTo>
                    <a:pt x="6301" y="953"/>
                  </a:lnTo>
                  <a:lnTo>
                    <a:pt x="7083" y="2687"/>
                  </a:lnTo>
                  <a:lnTo>
                    <a:pt x="6619" y="2662"/>
                  </a:lnTo>
                  <a:lnTo>
                    <a:pt x="6179" y="2638"/>
                  </a:lnTo>
                  <a:lnTo>
                    <a:pt x="5373" y="2516"/>
                  </a:lnTo>
                  <a:lnTo>
                    <a:pt x="4592" y="2516"/>
                  </a:lnTo>
                  <a:lnTo>
                    <a:pt x="4421" y="2540"/>
                  </a:lnTo>
                  <a:lnTo>
                    <a:pt x="4225" y="2589"/>
                  </a:lnTo>
                  <a:lnTo>
                    <a:pt x="4030" y="2662"/>
                  </a:lnTo>
                  <a:lnTo>
                    <a:pt x="3834" y="2735"/>
                  </a:lnTo>
                  <a:lnTo>
                    <a:pt x="3419" y="2955"/>
                  </a:lnTo>
                  <a:lnTo>
                    <a:pt x="3004" y="3175"/>
                  </a:lnTo>
                  <a:lnTo>
                    <a:pt x="2638" y="3444"/>
                  </a:lnTo>
                  <a:lnTo>
                    <a:pt x="2271" y="3712"/>
                  </a:lnTo>
                  <a:lnTo>
                    <a:pt x="1929" y="4030"/>
                  </a:lnTo>
                  <a:lnTo>
                    <a:pt x="1612" y="4347"/>
                  </a:lnTo>
                  <a:lnTo>
                    <a:pt x="1319" y="4689"/>
                  </a:lnTo>
                  <a:lnTo>
                    <a:pt x="1075" y="5056"/>
                  </a:lnTo>
                  <a:lnTo>
                    <a:pt x="830" y="5446"/>
                  </a:lnTo>
                  <a:lnTo>
                    <a:pt x="611" y="5862"/>
                  </a:lnTo>
                  <a:lnTo>
                    <a:pt x="440" y="6301"/>
                  </a:lnTo>
                  <a:lnTo>
                    <a:pt x="293" y="6741"/>
                  </a:lnTo>
                  <a:lnTo>
                    <a:pt x="171" y="7205"/>
                  </a:lnTo>
                  <a:lnTo>
                    <a:pt x="73" y="7693"/>
                  </a:lnTo>
                  <a:lnTo>
                    <a:pt x="24" y="8206"/>
                  </a:lnTo>
                  <a:lnTo>
                    <a:pt x="0" y="8719"/>
                  </a:lnTo>
                  <a:lnTo>
                    <a:pt x="24" y="9256"/>
                  </a:lnTo>
                  <a:lnTo>
                    <a:pt x="73" y="9794"/>
                  </a:lnTo>
                  <a:lnTo>
                    <a:pt x="171" y="10307"/>
                  </a:lnTo>
                  <a:lnTo>
                    <a:pt x="293" y="10795"/>
                  </a:lnTo>
                  <a:lnTo>
                    <a:pt x="464" y="11308"/>
                  </a:lnTo>
                  <a:lnTo>
                    <a:pt x="659" y="11772"/>
                  </a:lnTo>
                  <a:lnTo>
                    <a:pt x="879" y="12236"/>
                  </a:lnTo>
                  <a:lnTo>
                    <a:pt x="1123" y="12676"/>
                  </a:lnTo>
                  <a:lnTo>
                    <a:pt x="1392" y="13091"/>
                  </a:lnTo>
                  <a:lnTo>
                    <a:pt x="1710" y="13506"/>
                  </a:lnTo>
                  <a:lnTo>
                    <a:pt x="2027" y="13872"/>
                  </a:lnTo>
                  <a:lnTo>
                    <a:pt x="2393" y="14239"/>
                  </a:lnTo>
                  <a:lnTo>
                    <a:pt x="2760" y="14581"/>
                  </a:lnTo>
                  <a:lnTo>
                    <a:pt x="3151" y="14874"/>
                  </a:lnTo>
                  <a:lnTo>
                    <a:pt x="3590" y="15167"/>
                  </a:lnTo>
                  <a:lnTo>
                    <a:pt x="4030" y="15411"/>
                  </a:lnTo>
                  <a:lnTo>
                    <a:pt x="4225" y="15509"/>
                  </a:lnTo>
                  <a:lnTo>
                    <a:pt x="4421" y="15582"/>
                  </a:lnTo>
                  <a:lnTo>
                    <a:pt x="4640" y="15631"/>
                  </a:lnTo>
                  <a:lnTo>
                    <a:pt x="5275" y="15631"/>
                  </a:lnTo>
                  <a:lnTo>
                    <a:pt x="5739" y="15558"/>
                  </a:lnTo>
                  <a:lnTo>
                    <a:pt x="6668" y="15362"/>
                  </a:lnTo>
                  <a:lnTo>
                    <a:pt x="7132" y="15289"/>
                  </a:lnTo>
                  <a:lnTo>
                    <a:pt x="7376" y="15264"/>
                  </a:lnTo>
                  <a:lnTo>
                    <a:pt x="7864" y="15264"/>
                  </a:lnTo>
                  <a:lnTo>
                    <a:pt x="8108" y="15289"/>
                  </a:lnTo>
                  <a:lnTo>
                    <a:pt x="8597" y="15362"/>
                  </a:lnTo>
                  <a:lnTo>
                    <a:pt x="9549" y="15558"/>
                  </a:lnTo>
                  <a:lnTo>
                    <a:pt x="9989" y="15606"/>
                  </a:lnTo>
                  <a:lnTo>
                    <a:pt x="10209" y="15631"/>
                  </a:lnTo>
                  <a:lnTo>
                    <a:pt x="10429" y="15631"/>
                  </a:lnTo>
                  <a:lnTo>
                    <a:pt x="10648" y="15606"/>
                  </a:lnTo>
                  <a:lnTo>
                    <a:pt x="10868" y="15558"/>
                  </a:lnTo>
                  <a:lnTo>
                    <a:pt x="11064" y="15484"/>
                  </a:lnTo>
                  <a:lnTo>
                    <a:pt x="11283" y="15387"/>
                  </a:lnTo>
                  <a:lnTo>
                    <a:pt x="11723" y="15142"/>
                  </a:lnTo>
                  <a:lnTo>
                    <a:pt x="12114" y="14849"/>
                  </a:lnTo>
                  <a:lnTo>
                    <a:pt x="12529" y="14532"/>
                  </a:lnTo>
                  <a:lnTo>
                    <a:pt x="12895" y="14214"/>
                  </a:lnTo>
                  <a:lnTo>
                    <a:pt x="13237" y="13848"/>
                  </a:lnTo>
                  <a:lnTo>
                    <a:pt x="13555" y="13457"/>
                  </a:lnTo>
                  <a:lnTo>
                    <a:pt x="13872" y="13066"/>
                  </a:lnTo>
                  <a:lnTo>
                    <a:pt x="14141" y="12651"/>
                  </a:lnTo>
                  <a:lnTo>
                    <a:pt x="14385" y="12212"/>
                  </a:lnTo>
                  <a:lnTo>
                    <a:pt x="14605" y="11748"/>
                  </a:lnTo>
                  <a:lnTo>
                    <a:pt x="14800" y="11283"/>
                  </a:lnTo>
                  <a:lnTo>
                    <a:pt x="14947" y="10795"/>
                  </a:lnTo>
                  <a:lnTo>
                    <a:pt x="15069" y="10282"/>
                  </a:lnTo>
                  <a:lnTo>
                    <a:pt x="15167" y="9769"/>
                  </a:lnTo>
                  <a:lnTo>
                    <a:pt x="15216" y="9256"/>
                  </a:lnTo>
                  <a:lnTo>
                    <a:pt x="15240" y="8719"/>
                  </a:lnTo>
                  <a:lnTo>
                    <a:pt x="15216" y="8182"/>
                  </a:lnTo>
                  <a:lnTo>
                    <a:pt x="15167" y="7669"/>
                  </a:lnTo>
                  <a:lnTo>
                    <a:pt x="15069" y="7180"/>
                  </a:lnTo>
                  <a:lnTo>
                    <a:pt x="14947" y="6692"/>
                  </a:lnTo>
                  <a:lnTo>
                    <a:pt x="14776" y="6252"/>
                  </a:lnTo>
                  <a:lnTo>
                    <a:pt x="14605" y="5813"/>
                  </a:lnTo>
                  <a:lnTo>
                    <a:pt x="14385" y="5398"/>
                  </a:lnTo>
                  <a:lnTo>
                    <a:pt x="14141" y="5007"/>
                  </a:lnTo>
                  <a:lnTo>
                    <a:pt x="13848" y="4616"/>
                  </a:lnTo>
                  <a:lnTo>
                    <a:pt x="13555" y="4274"/>
                  </a:lnTo>
                  <a:lnTo>
                    <a:pt x="13213" y="3957"/>
                  </a:lnTo>
                  <a:lnTo>
                    <a:pt x="12871" y="3639"/>
                  </a:lnTo>
                  <a:lnTo>
                    <a:pt x="12505" y="3370"/>
                  </a:lnTo>
                  <a:lnTo>
                    <a:pt x="12089" y="3102"/>
                  </a:lnTo>
                  <a:lnTo>
                    <a:pt x="11674" y="2858"/>
                  </a:lnTo>
                  <a:lnTo>
                    <a:pt x="11259" y="2662"/>
                  </a:lnTo>
                  <a:lnTo>
                    <a:pt x="11064" y="2589"/>
                  </a:lnTo>
                  <a:lnTo>
                    <a:pt x="10893" y="2540"/>
                  </a:lnTo>
                  <a:lnTo>
                    <a:pt x="10697" y="2516"/>
                  </a:lnTo>
                  <a:lnTo>
                    <a:pt x="10526" y="2491"/>
                  </a:lnTo>
                  <a:lnTo>
                    <a:pt x="10111" y="2491"/>
                  </a:lnTo>
                  <a:lnTo>
                    <a:pt x="9696" y="2516"/>
                  </a:lnTo>
                  <a:lnTo>
                    <a:pt x="8841" y="2613"/>
                  </a:lnTo>
                  <a:lnTo>
                    <a:pt x="8426" y="2662"/>
                  </a:lnTo>
                  <a:lnTo>
                    <a:pt x="7986" y="2687"/>
                  </a:lnTo>
                  <a:lnTo>
                    <a:pt x="6374"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612" name="Shape 612"/>
          <p:cNvGrpSpPr/>
          <p:nvPr/>
        </p:nvGrpSpPr>
        <p:grpSpPr>
          <a:xfrm>
            <a:off x="3999497" y="3918828"/>
            <a:ext cx="356143" cy="341627"/>
            <a:chOff x="5241175" y="4959100"/>
            <a:chExt cx="539775" cy="517775"/>
          </a:xfrm>
        </p:grpSpPr>
        <p:sp>
          <p:nvSpPr>
            <p:cNvPr id="613" name="Shape 613"/>
            <p:cNvSpPr/>
            <p:nvPr/>
          </p:nvSpPr>
          <p:spPr>
            <a:xfrm>
              <a:off x="5575150" y="4959100"/>
              <a:ext cx="161225" cy="178300"/>
            </a:xfrm>
            <a:custGeom>
              <a:avLst/>
              <a:gdLst/>
              <a:ahLst/>
              <a:cxnLst/>
              <a:rect l="0" t="0" r="0" b="0"/>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14" name="Shape 614"/>
            <p:cNvSpPr/>
            <p:nvPr/>
          </p:nvSpPr>
          <p:spPr>
            <a:xfrm>
              <a:off x="5330925" y="4985350"/>
              <a:ext cx="128250" cy="148400"/>
            </a:xfrm>
            <a:custGeom>
              <a:avLst/>
              <a:gdLst/>
              <a:ahLst/>
              <a:cxnLst/>
              <a:rect l="0" t="0" r="0" b="0"/>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15" name="Shape 615"/>
            <p:cNvSpPr/>
            <p:nvPr/>
          </p:nvSpPr>
          <p:spPr>
            <a:xfrm>
              <a:off x="5241175" y="5241175"/>
              <a:ext cx="180125" cy="109325"/>
            </a:xfrm>
            <a:custGeom>
              <a:avLst/>
              <a:gdLst/>
              <a:ahLst/>
              <a:cxnLst/>
              <a:rect l="0" t="0" r="0" b="0"/>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16" name="Shape 616"/>
            <p:cNvSpPr/>
            <p:nvPr/>
          </p:nvSpPr>
          <p:spPr>
            <a:xfrm>
              <a:off x="5461575" y="5316900"/>
              <a:ext cx="89175" cy="159975"/>
            </a:xfrm>
            <a:custGeom>
              <a:avLst/>
              <a:gdLst/>
              <a:ahLst/>
              <a:cxnLst/>
              <a:rect l="0" t="0" r="0" b="0"/>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17" name="Shape 617"/>
            <p:cNvSpPr/>
            <p:nvPr/>
          </p:nvSpPr>
          <p:spPr>
            <a:xfrm>
              <a:off x="5619100" y="5194175"/>
              <a:ext cx="161850" cy="89775"/>
            </a:xfrm>
            <a:custGeom>
              <a:avLst/>
              <a:gdLst/>
              <a:ahLst/>
              <a:cxnLst/>
              <a:rect l="0" t="0" r="0" b="0"/>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18" name="Shape 618"/>
            <p:cNvSpPr/>
            <p:nvPr/>
          </p:nvSpPr>
          <p:spPr>
            <a:xfrm>
              <a:off x="5420075" y="5116000"/>
              <a:ext cx="189300" cy="189925"/>
            </a:xfrm>
            <a:custGeom>
              <a:avLst/>
              <a:gdLst/>
              <a:ahLst/>
              <a:cxnLst/>
              <a:rect l="0" t="0" r="0" b="0"/>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sp>
        <p:nvSpPr>
          <p:cNvPr id="619" name="Shape 619"/>
          <p:cNvSpPr/>
          <p:nvPr/>
        </p:nvSpPr>
        <p:spPr>
          <a:xfrm>
            <a:off x="4465620" y="4003049"/>
            <a:ext cx="313437" cy="173246"/>
          </a:xfrm>
          <a:custGeom>
            <a:avLst/>
            <a:gdLst/>
            <a:ahLst/>
            <a:cxnLst/>
            <a:rect l="0" t="0" r="0" b="0"/>
            <a:pathLst>
              <a:path w="19002" h="10503" extrusionOk="0">
                <a:moveTo>
                  <a:pt x="17072" y="1100"/>
                </a:moveTo>
                <a:lnTo>
                  <a:pt x="17145" y="1124"/>
                </a:lnTo>
                <a:lnTo>
                  <a:pt x="17268" y="1197"/>
                </a:lnTo>
                <a:lnTo>
                  <a:pt x="17365" y="1320"/>
                </a:lnTo>
                <a:lnTo>
                  <a:pt x="17390" y="1393"/>
                </a:lnTo>
                <a:lnTo>
                  <a:pt x="17390" y="1490"/>
                </a:lnTo>
                <a:lnTo>
                  <a:pt x="17390" y="1564"/>
                </a:lnTo>
                <a:lnTo>
                  <a:pt x="17365" y="1637"/>
                </a:lnTo>
                <a:lnTo>
                  <a:pt x="17268" y="1759"/>
                </a:lnTo>
                <a:lnTo>
                  <a:pt x="17145" y="1832"/>
                </a:lnTo>
                <a:lnTo>
                  <a:pt x="17072" y="1857"/>
                </a:lnTo>
                <a:lnTo>
                  <a:pt x="16926" y="1857"/>
                </a:lnTo>
                <a:lnTo>
                  <a:pt x="16852" y="1832"/>
                </a:lnTo>
                <a:lnTo>
                  <a:pt x="16730" y="1759"/>
                </a:lnTo>
                <a:lnTo>
                  <a:pt x="16657" y="1637"/>
                </a:lnTo>
                <a:lnTo>
                  <a:pt x="16633" y="1564"/>
                </a:lnTo>
                <a:lnTo>
                  <a:pt x="16608" y="1490"/>
                </a:lnTo>
                <a:lnTo>
                  <a:pt x="16633" y="1393"/>
                </a:lnTo>
                <a:lnTo>
                  <a:pt x="16657" y="1320"/>
                </a:lnTo>
                <a:lnTo>
                  <a:pt x="16730" y="1197"/>
                </a:lnTo>
                <a:lnTo>
                  <a:pt x="16852" y="1124"/>
                </a:lnTo>
                <a:lnTo>
                  <a:pt x="16926" y="1100"/>
                </a:lnTo>
                <a:close/>
                <a:moveTo>
                  <a:pt x="15924" y="1"/>
                </a:moveTo>
                <a:lnTo>
                  <a:pt x="15656" y="25"/>
                </a:lnTo>
                <a:lnTo>
                  <a:pt x="15387" y="74"/>
                </a:lnTo>
                <a:lnTo>
                  <a:pt x="15192" y="123"/>
                </a:lnTo>
                <a:lnTo>
                  <a:pt x="14996" y="172"/>
                </a:lnTo>
                <a:lnTo>
                  <a:pt x="14801" y="269"/>
                </a:lnTo>
                <a:lnTo>
                  <a:pt x="14605" y="367"/>
                </a:lnTo>
                <a:lnTo>
                  <a:pt x="14435" y="489"/>
                </a:lnTo>
                <a:lnTo>
                  <a:pt x="14264" y="611"/>
                </a:lnTo>
                <a:lnTo>
                  <a:pt x="14093" y="758"/>
                </a:lnTo>
                <a:lnTo>
                  <a:pt x="13970" y="929"/>
                </a:lnTo>
                <a:lnTo>
                  <a:pt x="13824" y="1100"/>
                </a:lnTo>
                <a:lnTo>
                  <a:pt x="13726" y="1271"/>
                </a:lnTo>
                <a:lnTo>
                  <a:pt x="13629" y="1466"/>
                </a:lnTo>
                <a:lnTo>
                  <a:pt x="13531" y="1661"/>
                </a:lnTo>
                <a:lnTo>
                  <a:pt x="13482" y="1881"/>
                </a:lnTo>
                <a:lnTo>
                  <a:pt x="13433" y="2101"/>
                </a:lnTo>
                <a:lnTo>
                  <a:pt x="13409" y="2345"/>
                </a:lnTo>
                <a:lnTo>
                  <a:pt x="13409" y="2565"/>
                </a:lnTo>
                <a:lnTo>
                  <a:pt x="6668" y="4372"/>
                </a:lnTo>
                <a:lnTo>
                  <a:pt x="6986" y="4592"/>
                </a:lnTo>
                <a:lnTo>
                  <a:pt x="7303" y="4812"/>
                </a:lnTo>
                <a:lnTo>
                  <a:pt x="7621" y="5032"/>
                </a:lnTo>
                <a:lnTo>
                  <a:pt x="7938" y="5203"/>
                </a:lnTo>
                <a:lnTo>
                  <a:pt x="8280" y="5374"/>
                </a:lnTo>
                <a:lnTo>
                  <a:pt x="8597" y="5496"/>
                </a:lnTo>
                <a:lnTo>
                  <a:pt x="8939" y="5618"/>
                </a:lnTo>
                <a:lnTo>
                  <a:pt x="9257" y="5740"/>
                </a:lnTo>
                <a:lnTo>
                  <a:pt x="9599" y="5813"/>
                </a:lnTo>
                <a:lnTo>
                  <a:pt x="9941" y="5862"/>
                </a:lnTo>
                <a:lnTo>
                  <a:pt x="10258" y="5911"/>
                </a:lnTo>
                <a:lnTo>
                  <a:pt x="10600" y="5935"/>
                </a:lnTo>
                <a:lnTo>
                  <a:pt x="10942" y="5935"/>
                </a:lnTo>
                <a:lnTo>
                  <a:pt x="11284" y="5911"/>
                </a:lnTo>
                <a:lnTo>
                  <a:pt x="11626" y="5862"/>
                </a:lnTo>
                <a:lnTo>
                  <a:pt x="11968" y="5813"/>
                </a:lnTo>
                <a:lnTo>
                  <a:pt x="12285" y="5716"/>
                </a:lnTo>
                <a:lnTo>
                  <a:pt x="12603" y="5642"/>
                </a:lnTo>
                <a:lnTo>
                  <a:pt x="13140" y="5423"/>
                </a:lnTo>
                <a:lnTo>
                  <a:pt x="13629" y="5203"/>
                </a:lnTo>
                <a:lnTo>
                  <a:pt x="14044" y="4983"/>
                </a:lnTo>
                <a:lnTo>
                  <a:pt x="14386" y="4763"/>
                </a:lnTo>
                <a:lnTo>
                  <a:pt x="14630" y="4592"/>
                </a:lnTo>
                <a:lnTo>
                  <a:pt x="14850" y="4421"/>
                </a:lnTo>
                <a:lnTo>
                  <a:pt x="14923" y="4372"/>
                </a:lnTo>
                <a:lnTo>
                  <a:pt x="15021" y="4348"/>
                </a:lnTo>
                <a:lnTo>
                  <a:pt x="15118" y="4372"/>
                </a:lnTo>
                <a:lnTo>
                  <a:pt x="15192" y="4421"/>
                </a:lnTo>
                <a:lnTo>
                  <a:pt x="15240" y="4519"/>
                </a:lnTo>
                <a:lnTo>
                  <a:pt x="15240" y="4592"/>
                </a:lnTo>
                <a:lnTo>
                  <a:pt x="15240" y="4690"/>
                </a:lnTo>
                <a:lnTo>
                  <a:pt x="15167" y="4763"/>
                </a:lnTo>
                <a:lnTo>
                  <a:pt x="15045" y="4861"/>
                </a:lnTo>
                <a:lnTo>
                  <a:pt x="14752" y="5105"/>
                </a:lnTo>
                <a:lnTo>
                  <a:pt x="14312" y="5398"/>
                </a:lnTo>
                <a:lnTo>
                  <a:pt x="14019" y="5569"/>
                </a:lnTo>
                <a:lnTo>
                  <a:pt x="13702" y="5716"/>
                </a:lnTo>
                <a:lnTo>
                  <a:pt x="13213" y="5935"/>
                </a:lnTo>
                <a:lnTo>
                  <a:pt x="12969" y="6033"/>
                </a:lnTo>
                <a:lnTo>
                  <a:pt x="12676" y="6131"/>
                </a:lnTo>
                <a:lnTo>
                  <a:pt x="12090" y="6277"/>
                </a:lnTo>
                <a:lnTo>
                  <a:pt x="11797" y="6326"/>
                </a:lnTo>
                <a:lnTo>
                  <a:pt x="11479" y="6375"/>
                </a:lnTo>
                <a:lnTo>
                  <a:pt x="11137" y="6400"/>
                </a:lnTo>
                <a:lnTo>
                  <a:pt x="10796" y="6424"/>
                </a:lnTo>
                <a:lnTo>
                  <a:pt x="10429" y="6400"/>
                </a:lnTo>
                <a:lnTo>
                  <a:pt x="10063" y="6375"/>
                </a:lnTo>
                <a:lnTo>
                  <a:pt x="9696" y="6326"/>
                </a:lnTo>
                <a:lnTo>
                  <a:pt x="9306" y="6229"/>
                </a:lnTo>
                <a:lnTo>
                  <a:pt x="8915" y="6131"/>
                </a:lnTo>
                <a:lnTo>
                  <a:pt x="8500" y="5984"/>
                </a:lnTo>
                <a:lnTo>
                  <a:pt x="8085" y="5813"/>
                </a:lnTo>
                <a:lnTo>
                  <a:pt x="7669" y="5594"/>
                </a:lnTo>
                <a:lnTo>
                  <a:pt x="7572" y="5569"/>
                </a:lnTo>
                <a:lnTo>
                  <a:pt x="7376" y="5471"/>
                </a:lnTo>
                <a:lnTo>
                  <a:pt x="7254" y="5471"/>
                </a:lnTo>
                <a:lnTo>
                  <a:pt x="7132" y="5496"/>
                </a:lnTo>
                <a:lnTo>
                  <a:pt x="318" y="7694"/>
                </a:lnTo>
                <a:lnTo>
                  <a:pt x="245" y="7743"/>
                </a:lnTo>
                <a:lnTo>
                  <a:pt x="147" y="7792"/>
                </a:lnTo>
                <a:lnTo>
                  <a:pt x="98" y="7865"/>
                </a:lnTo>
                <a:lnTo>
                  <a:pt x="49" y="7938"/>
                </a:lnTo>
                <a:lnTo>
                  <a:pt x="1" y="8036"/>
                </a:lnTo>
                <a:lnTo>
                  <a:pt x="1" y="8134"/>
                </a:lnTo>
                <a:lnTo>
                  <a:pt x="1" y="8207"/>
                </a:lnTo>
                <a:lnTo>
                  <a:pt x="25" y="8305"/>
                </a:lnTo>
                <a:lnTo>
                  <a:pt x="98" y="8451"/>
                </a:lnTo>
                <a:lnTo>
                  <a:pt x="196" y="8549"/>
                </a:lnTo>
                <a:lnTo>
                  <a:pt x="318" y="8622"/>
                </a:lnTo>
                <a:lnTo>
                  <a:pt x="489" y="8646"/>
                </a:lnTo>
                <a:lnTo>
                  <a:pt x="611" y="8622"/>
                </a:lnTo>
                <a:lnTo>
                  <a:pt x="269" y="8793"/>
                </a:lnTo>
                <a:lnTo>
                  <a:pt x="171" y="8842"/>
                </a:lnTo>
                <a:lnTo>
                  <a:pt x="123" y="8915"/>
                </a:lnTo>
                <a:lnTo>
                  <a:pt x="49" y="8988"/>
                </a:lnTo>
                <a:lnTo>
                  <a:pt x="25" y="9086"/>
                </a:lnTo>
                <a:lnTo>
                  <a:pt x="1" y="9159"/>
                </a:lnTo>
                <a:lnTo>
                  <a:pt x="1" y="9257"/>
                </a:lnTo>
                <a:lnTo>
                  <a:pt x="1" y="9355"/>
                </a:lnTo>
                <a:lnTo>
                  <a:pt x="49" y="9452"/>
                </a:lnTo>
                <a:lnTo>
                  <a:pt x="123" y="9575"/>
                </a:lnTo>
                <a:lnTo>
                  <a:pt x="220" y="9648"/>
                </a:lnTo>
                <a:lnTo>
                  <a:pt x="342" y="9697"/>
                </a:lnTo>
                <a:lnTo>
                  <a:pt x="489" y="9721"/>
                </a:lnTo>
                <a:lnTo>
                  <a:pt x="587" y="9721"/>
                </a:lnTo>
                <a:lnTo>
                  <a:pt x="684" y="9672"/>
                </a:lnTo>
                <a:lnTo>
                  <a:pt x="855" y="9599"/>
                </a:lnTo>
                <a:lnTo>
                  <a:pt x="782" y="9721"/>
                </a:lnTo>
                <a:lnTo>
                  <a:pt x="758" y="9868"/>
                </a:lnTo>
                <a:lnTo>
                  <a:pt x="782" y="10014"/>
                </a:lnTo>
                <a:lnTo>
                  <a:pt x="831" y="10161"/>
                </a:lnTo>
                <a:lnTo>
                  <a:pt x="929" y="10258"/>
                </a:lnTo>
                <a:lnTo>
                  <a:pt x="1026" y="10307"/>
                </a:lnTo>
                <a:lnTo>
                  <a:pt x="1124" y="10356"/>
                </a:lnTo>
                <a:lnTo>
                  <a:pt x="1246" y="10380"/>
                </a:lnTo>
                <a:lnTo>
                  <a:pt x="1393" y="10356"/>
                </a:lnTo>
                <a:lnTo>
                  <a:pt x="1515" y="10283"/>
                </a:lnTo>
                <a:lnTo>
                  <a:pt x="6082" y="7303"/>
                </a:lnTo>
                <a:lnTo>
                  <a:pt x="6546" y="7523"/>
                </a:lnTo>
                <a:lnTo>
                  <a:pt x="7108" y="7743"/>
                </a:lnTo>
                <a:lnTo>
                  <a:pt x="7791" y="7987"/>
                </a:lnTo>
                <a:lnTo>
                  <a:pt x="8524" y="8207"/>
                </a:lnTo>
                <a:lnTo>
                  <a:pt x="9306" y="8402"/>
                </a:lnTo>
                <a:lnTo>
                  <a:pt x="10087" y="8549"/>
                </a:lnTo>
                <a:lnTo>
                  <a:pt x="10454" y="8598"/>
                </a:lnTo>
                <a:lnTo>
                  <a:pt x="10820" y="8646"/>
                </a:lnTo>
                <a:lnTo>
                  <a:pt x="11528" y="8646"/>
                </a:lnTo>
                <a:lnTo>
                  <a:pt x="12212" y="10356"/>
                </a:lnTo>
                <a:lnTo>
                  <a:pt x="12261" y="10405"/>
                </a:lnTo>
                <a:lnTo>
                  <a:pt x="12310" y="10454"/>
                </a:lnTo>
                <a:lnTo>
                  <a:pt x="12383" y="10478"/>
                </a:lnTo>
                <a:lnTo>
                  <a:pt x="12456" y="10503"/>
                </a:lnTo>
                <a:lnTo>
                  <a:pt x="13384" y="10503"/>
                </a:lnTo>
                <a:lnTo>
                  <a:pt x="13482" y="10478"/>
                </a:lnTo>
                <a:lnTo>
                  <a:pt x="13555" y="10454"/>
                </a:lnTo>
                <a:lnTo>
                  <a:pt x="13604" y="10405"/>
                </a:lnTo>
                <a:lnTo>
                  <a:pt x="13629" y="10332"/>
                </a:lnTo>
                <a:lnTo>
                  <a:pt x="13629" y="10234"/>
                </a:lnTo>
                <a:lnTo>
                  <a:pt x="13580" y="10161"/>
                </a:lnTo>
                <a:lnTo>
                  <a:pt x="13506" y="10087"/>
                </a:lnTo>
                <a:lnTo>
                  <a:pt x="13409" y="10087"/>
                </a:lnTo>
                <a:lnTo>
                  <a:pt x="12603" y="10014"/>
                </a:lnTo>
                <a:lnTo>
                  <a:pt x="12163" y="8646"/>
                </a:lnTo>
                <a:lnTo>
                  <a:pt x="12700" y="8598"/>
                </a:lnTo>
                <a:lnTo>
                  <a:pt x="13067" y="8549"/>
                </a:lnTo>
                <a:lnTo>
                  <a:pt x="13482" y="8475"/>
                </a:lnTo>
                <a:lnTo>
                  <a:pt x="13922" y="8378"/>
                </a:lnTo>
                <a:lnTo>
                  <a:pt x="14386" y="8280"/>
                </a:lnTo>
                <a:lnTo>
                  <a:pt x="14874" y="8109"/>
                </a:lnTo>
                <a:lnTo>
                  <a:pt x="15363" y="7914"/>
                </a:lnTo>
                <a:lnTo>
                  <a:pt x="15827" y="7670"/>
                </a:lnTo>
                <a:lnTo>
                  <a:pt x="16046" y="7547"/>
                </a:lnTo>
                <a:lnTo>
                  <a:pt x="16291" y="7376"/>
                </a:lnTo>
                <a:lnTo>
                  <a:pt x="16486" y="7205"/>
                </a:lnTo>
                <a:lnTo>
                  <a:pt x="16681" y="7035"/>
                </a:lnTo>
                <a:lnTo>
                  <a:pt x="16877" y="6839"/>
                </a:lnTo>
                <a:lnTo>
                  <a:pt x="17072" y="6619"/>
                </a:lnTo>
                <a:lnTo>
                  <a:pt x="17219" y="6375"/>
                </a:lnTo>
                <a:lnTo>
                  <a:pt x="17365" y="6131"/>
                </a:lnTo>
                <a:lnTo>
                  <a:pt x="17512" y="5862"/>
                </a:lnTo>
                <a:lnTo>
                  <a:pt x="17610" y="5569"/>
                </a:lnTo>
                <a:lnTo>
                  <a:pt x="17707" y="5276"/>
                </a:lnTo>
                <a:lnTo>
                  <a:pt x="17780" y="4959"/>
                </a:lnTo>
                <a:lnTo>
                  <a:pt x="17829" y="4592"/>
                </a:lnTo>
                <a:lnTo>
                  <a:pt x="17854" y="4226"/>
                </a:lnTo>
                <a:lnTo>
                  <a:pt x="17854" y="3884"/>
                </a:lnTo>
                <a:lnTo>
                  <a:pt x="17829" y="3444"/>
                </a:lnTo>
                <a:lnTo>
                  <a:pt x="17829" y="2980"/>
                </a:lnTo>
                <a:lnTo>
                  <a:pt x="17829" y="2760"/>
                </a:lnTo>
                <a:lnTo>
                  <a:pt x="17878" y="2590"/>
                </a:lnTo>
                <a:lnTo>
                  <a:pt x="18440" y="2370"/>
                </a:lnTo>
                <a:lnTo>
                  <a:pt x="18733" y="2272"/>
                </a:lnTo>
                <a:lnTo>
                  <a:pt x="18293" y="2125"/>
                </a:lnTo>
                <a:lnTo>
                  <a:pt x="18586" y="1979"/>
                </a:lnTo>
                <a:lnTo>
                  <a:pt x="18855" y="1857"/>
                </a:lnTo>
                <a:lnTo>
                  <a:pt x="18953" y="1808"/>
                </a:lnTo>
                <a:lnTo>
                  <a:pt x="19002" y="1759"/>
                </a:lnTo>
                <a:lnTo>
                  <a:pt x="19002" y="1710"/>
                </a:lnTo>
                <a:lnTo>
                  <a:pt x="18953" y="1686"/>
                </a:lnTo>
                <a:lnTo>
                  <a:pt x="18000" y="1271"/>
                </a:lnTo>
                <a:lnTo>
                  <a:pt x="17780" y="1026"/>
                </a:lnTo>
                <a:lnTo>
                  <a:pt x="17561" y="782"/>
                </a:lnTo>
                <a:lnTo>
                  <a:pt x="17243" y="514"/>
                </a:lnTo>
                <a:lnTo>
                  <a:pt x="17048" y="391"/>
                </a:lnTo>
                <a:lnTo>
                  <a:pt x="16852" y="269"/>
                </a:lnTo>
                <a:lnTo>
                  <a:pt x="16633" y="172"/>
                </a:lnTo>
                <a:lnTo>
                  <a:pt x="16413" y="98"/>
                </a:lnTo>
                <a:lnTo>
                  <a:pt x="16169" y="25"/>
                </a:lnTo>
                <a:lnTo>
                  <a:pt x="15924"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620" name="Shape 620"/>
          <p:cNvGrpSpPr/>
          <p:nvPr/>
        </p:nvGrpSpPr>
        <p:grpSpPr>
          <a:xfrm>
            <a:off x="4952249" y="3969583"/>
            <a:ext cx="228439" cy="262682"/>
            <a:chOff x="6685175" y="5036025"/>
            <a:chExt cx="346225" cy="398125"/>
          </a:xfrm>
        </p:grpSpPr>
        <p:sp>
          <p:nvSpPr>
            <p:cNvPr id="621" name="Shape 621"/>
            <p:cNvSpPr/>
            <p:nvPr/>
          </p:nvSpPr>
          <p:spPr>
            <a:xfrm>
              <a:off x="6743800" y="5036025"/>
              <a:ext cx="105650" cy="147775"/>
            </a:xfrm>
            <a:custGeom>
              <a:avLst/>
              <a:gdLst/>
              <a:ahLst/>
              <a:cxnLst/>
              <a:rect l="0" t="0" r="0" b="0"/>
              <a:pathLst>
                <a:path w="4226" h="5911" extrusionOk="0">
                  <a:moveTo>
                    <a:pt x="2931" y="1"/>
                  </a:moveTo>
                  <a:lnTo>
                    <a:pt x="2736" y="25"/>
                  </a:lnTo>
                  <a:lnTo>
                    <a:pt x="2516" y="74"/>
                  </a:lnTo>
                  <a:lnTo>
                    <a:pt x="2272" y="147"/>
                  </a:lnTo>
                  <a:lnTo>
                    <a:pt x="2027" y="269"/>
                  </a:lnTo>
                  <a:lnTo>
                    <a:pt x="1783" y="416"/>
                  </a:lnTo>
                  <a:lnTo>
                    <a:pt x="1539" y="611"/>
                  </a:lnTo>
                  <a:lnTo>
                    <a:pt x="1319" y="807"/>
                  </a:lnTo>
                  <a:lnTo>
                    <a:pt x="1075" y="1026"/>
                  </a:lnTo>
                  <a:lnTo>
                    <a:pt x="855" y="1271"/>
                  </a:lnTo>
                  <a:lnTo>
                    <a:pt x="660" y="1539"/>
                  </a:lnTo>
                  <a:lnTo>
                    <a:pt x="489" y="1808"/>
                  </a:lnTo>
                  <a:lnTo>
                    <a:pt x="318" y="2101"/>
                  </a:lnTo>
                  <a:lnTo>
                    <a:pt x="196" y="2370"/>
                  </a:lnTo>
                  <a:lnTo>
                    <a:pt x="98" y="2663"/>
                  </a:lnTo>
                  <a:lnTo>
                    <a:pt x="25" y="2956"/>
                  </a:lnTo>
                  <a:lnTo>
                    <a:pt x="0" y="3249"/>
                  </a:lnTo>
                  <a:lnTo>
                    <a:pt x="0" y="3517"/>
                  </a:lnTo>
                  <a:lnTo>
                    <a:pt x="49" y="3786"/>
                  </a:lnTo>
                  <a:lnTo>
                    <a:pt x="122" y="4055"/>
                  </a:lnTo>
                  <a:lnTo>
                    <a:pt x="196" y="4299"/>
                  </a:lnTo>
                  <a:lnTo>
                    <a:pt x="293" y="4543"/>
                  </a:lnTo>
                  <a:lnTo>
                    <a:pt x="415" y="4763"/>
                  </a:lnTo>
                  <a:lnTo>
                    <a:pt x="562" y="4958"/>
                  </a:lnTo>
                  <a:lnTo>
                    <a:pt x="708" y="5154"/>
                  </a:lnTo>
                  <a:lnTo>
                    <a:pt x="855" y="5325"/>
                  </a:lnTo>
                  <a:lnTo>
                    <a:pt x="1026" y="5471"/>
                  </a:lnTo>
                  <a:lnTo>
                    <a:pt x="1221" y="5618"/>
                  </a:lnTo>
                  <a:lnTo>
                    <a:pt x="1392" y="5716"/>
                  </a:lnTo>
                  <a:lnTo>
                    <a:pt x="1588" y="5813"/>
                  </a:lnTo>
                  <a:lnTo>
                    <a:pt x="1807" y="5862"/>
                  </a:lnTo>
                  <a:lnTo>
                    <a:pt x="2003" y="5911"/>
                  </a:lnTo>
                  <a:lnTo>
                    <a:pt x="2442" y="5911"/>
                  </a:lnTo>
                  <a:lnTo>
                    <a:pt x="2662" y="5862"/>
                  </a:lnTo>
                  <a:lnTo>
                    <a:pt x="2858" y="5789"/>
                  </a:lnTo>
                  <a:lnTo>
                    <a:pt x="3053" y="5716"/>
                  </a:lnTo>
                  <a:lnTo>
                    <a:pt x="3224" y="5593"/>
                  </a:lnTo>
                  <a:lnTo>
                    <a:pt x="3395" y="5471"/>
                  </a:lnTo>
                  <a:lnTo>
                    <a:pt x="3541" y="5300"/>
                  </a:lnTo>
                  <a:lnTo>
                    <a:pt x="3688" y="5129"/>
                  </a:lnTo>
                  <a:lnTo>
                    <a:pt x="3810" y="4934"/>
                  </a:lnTo>
                  <a:lnTo>
                    <a:pt x="3932" y="4739"/>
                  </a:lnTo>
                  <a:lnTo>
                    <a:pt x="4030" y="4519"/>
                  </a:lnTo>
                  <a:lnTo>
                    <a:pt x="4103" y="4275"/>
                  </a:lnTo>
                  <a:lnTo>
                    <a:pt x="4152" y="4030"/>
                  </a:lnTo>
                  <a:lnTo>
                    <a:pt x="4201" y="3786"/>
                  </a:lnTo>
                  <a:lnTo>
                    <a:pt x="4225" y="3517"/>
                  </a:lnTo>
                  <a:lnTo>
                    <a:pt x="4201" y="3249"/>
                  </a:lnTo>
                  <a:lnTo>
                    <a:pt x="4176" y="2980"/>
                  </a:lnTo>
                  <a:lnTo>
                    <a:pt x="4054" y="1881"/>
                  </a:lnTo>
                  <a:lnTo>
                    <a:pt x="3957" y="1368"/>
                  </a:lnTo>
                  <a:lnTo>
                    <a:pt x="3835" y="904"/>
                  </a:lnTo>
                  <a:lnTo>
                    <a:pt x="3737" y="684"/>
                  </a:lnTo>
                  <a:lnTo>
                    <a:pt x="3664" y="513"/>
                  </a:lnTo>
                  <a:lnTo>
                    <a:pt x="3541" y="342"/>
                  </a:lnTo>
                  <a:lnTo>
                    <a:pt x="3419" y="220"/>
                  </a:lnTo>
                  <a:lnTo>
                    <a:pt x="3273" y="123"/>
                  </a:lnTo>
                  <a:lnTo>
                    <a:pt x="3126" y="49"/>
                  </a:lnTo>
                  <a:lnTo>
                    <a:pt x="2931"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22" name="Shape 622"/>
            <p:cNvSpPr/>
            <p:nvPr/>
          </p:nvSpPr>
          <p:spPr>
            <a:xfrm>
              <a:off x="6685175" y="5152025"/>
              <a:ext cx="84275" cy="117275"/>
            </a:xfrm>
            <a:custGeom>
              <a:avLst/>
              <a:gdLst/>
              <a:ahLst/>
              <a:cxnLst/>
              <a:rect l="0" t="0" r="0" b="0"/>
              <a:pathLst>
                <a:path w="3371" h="4691" extrusionOk="0">
                  <a:moveTo>
                    <a:pt x="1368" y="1"/>
                  </a:moveTo>
                  <a:lnTo>
                    <a:pt x="1197" y="25"/>
                  </a:lnTo>
                  <a:lnTo>
                    <a:pt x="1026" y="99"/>
                  </a:lnTo>
                  <a:lnTo>
                    <a:pt x="855" y="172"/>
                  </a:lnTo>
                  <a:lnTo>
                    <a:pt x="709" y="270"/>
                  </a:lnTo>
                  <a:lnTo>
                    <a:pt x="562" y="392"/>
                  </a:lnTo>
                  <a:lnTo>
                    <a:pt x="440" y="538"/>
                  </a:lnTo>
                  <a:lnTo>
                    <a:pt x="318" y="685"/>
                  </a:lnTo>
                  <a:lnTo>
                    <a:pt x="220" y="856"/>
                  </a:lnTo>
                  <a:lnTo>
                    <a:pt x="147" y="1051"/>
                  </a:lnTo>
                  <a:lnTo>
                    <a:pt x="74" y="1247"/>
                  </a:lnTo>
                  <a:lnTo>
                    <a:pt x="49" y="1442"/>
                  </a:lnTo>
                  <a:lnTo>
                    <a:pt x="1" y="1662"/>
                  </a:lnTo>
                  <a:lnTo>
                    <a:pt x="1" y="1882"/>
                  </a:lnTo>
                  <a:lnTo>
                    <a:pt x="1" y="2101"/>
                  </a:lnTo>
                  <a:lnTo>
                    <a:pt x="25" y="2346"/>
                  </a:lnTo>
                  <a:lnTo>
                    <a:pt x="74" y="2565"/>
                  </a:lnTo>
                  <a:lnTo>
                    <a:pt x="147" y="2810"/>
                  </a:lnTo>
                  <a:lnTo>
                    <a:pt x="220" y="3054"/>
                  </a:lnTo>
                  <a:lnTo>
                    <a:pt x="342" y="3274"/>
                  </a:lnTo>
                  <a:lnTo>
                    <a:pt x="440" y="3493"/>
                  </a:lnTo>
                  <a:lnTo>
                    <a:pt x="587" y="3689"/>
                  </a:lnTo>
                  <a:lnTo>
                    <a:pt x="733" y="3860"/>
                  </a:lnTo>
                  <a:lnTo>
                    <a:pt x="880" y="4031"/>
                  </a:lnTo>
                  <a:lnTo>
                    <a:pt x="1051" y="4177"/>
                  </a:lnTo>
                  <a:lnTo>
                    <a:pt x="1222" y="4324"/>
                  </a:lnTo>
                  <a:lnTo>
                    <a:pt x="1393" y="4422"/>
                  </a:lnTo>
                  <a:lnTo>
                    <a:pt x="1564" y="4519"/>
                  </a:lnTo>
                  <a:lnTo>
                    <a:pt x="1759" y="4592"/>
                  </a:lnTo>
                  <a:lnTo>
                    <a:pt x="1954" y="4641"/>
                  </a:lnTo>
                  <a:lnTo>
                    <a:pt x="2125" y="4690"/>
                  </a:lnTo>
                  <a:lnTo>
                    <a:pt x="2516" y="4690"/>
                  </a:lnTo>
                  <a:lnTo>
                    <a:pt x="2687" y="4641"/>
                  </a:lnTo>
                  <a:lnTo>
                    <a:pt x="2882" y="4592"/>
                  </a:lnTo>
                  <a:lnTo>
                    <a:pt x="3029" y="4495"/>
                  </a:lnTo>
                  <a:lnTo>
                    <a:pt x="3151" y="4397"/>
                  </a:lnTo>
                  <a:lnTo>
                    <a:pt x="3249" y="4299"/>
                  </a:lnTo>
                  <a:lnTo>
                    <a:pt x="3322" y="4153"/>
                  </a:lnTo>
                  <a:lnTo>
                    <a:pt x="3371" y="4006"/>
                  </a:lnTo>
                  <a:lnTo>
                    <a:pt x="3371" y="3860"/>
                  </a:lnTo>
                  <a:lnTo>
                    <a:pt x="3371" y="3689"/>
                  </a:lnTo>
                  <a:lnTo>
                    <a:pt x="3347" y="3518"/>
                  </a:lnTo>
                  <a:lnTo>
                    <a:pt x="3249" y="3127"/>
                  </a:lnTo>
                  <a:lnTo>
                    <a:pt x="3078" y="2712"/>
                  </a:lnTo>
                  <a:lnTo>
                    <a:pt x="2712" y="1808"/>
                  </a:lnTo>
                  <a:lnTo>
                    <a:pt x="2370" y="953"/>
                  </a:lnTo>
                  <a:lnTo>
                    <a:pt x="2199" y="612"/>
                  </a:lnTo>
                  <a:lnTo>
                    <a:pt x="2028" y="343"/>
                  </a:lnTo>
                  <a:lnTo>
                    <a:pt x="1954" y="221"/>
                  </a:lnTo>
                  <a:lnTo>
                    <a:pt x="1857" y="123"/>
                  </a:lnTo>
                  <a:lnTo>
                    <a:pt x="1735" y="74"/>
                  </a:lnTo>
                  <a:lnTo>
                    <a:pt x="1637" y="25"/>
                  </a:lnTo>
                  <a:lnTo>
                    <a:pt x="1490"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23" name="Shape 623"/>
            <p:cNvSpPr/>
            <p:nvPr/>
          </p:nvSpPr>
          <p:spPr>
            <a:xfrm>
              <a:off x="6871400" y="5038475"/>
              <a:ext cx="105650" cy="145325"/>
            </a:xfrm>
            <a:custGeom>
              <a:avLst/>
              <a:gdLst/>
              <a:ahLst/>
              <a:cxnLst/>
              <a:rect l="0" t="0" r="0" b="0"/>
              <a:pathLst>
                <a:path w="4226" h="5813" extrusionOk="0">
                  <a:moveTo>
                    <a:pt x="1295" y="0"/>
                  </a:moveTo>
                  <a:lnTo>
                    <a:pt x="1100" y="49"/>
                  </a:lnTo>
                  <a:lnTo>
                    <a:pt x="953" y="98"/>
                  </a:lnTo>
                  <a:lnTo>
                    <a:pt x="807" y="196"/>
                  </a:lnTo>
                  <a:lnTo>
                    <a:pt x="684" y="318"/>
                  </a:lnTo>
                  <a:lnTo>
                    <a:pt x="587" y="464"/>
                  </a:lnTo>
                  <a:lnTo>
                    <a:pt x="489" y="660"/>
                  </a:lnTo>
                  <a:lnTo>
                    <a:pt x="391" y="855"/>
                  </a:lnTo>
                  <a:lnTo>
                    <a:pt x="269" y="1295"/>
                  </a:lnTo>
                  <a:lnTo>
                    <a:pt x="172" y="1808"/>
                  </a:lnTo>
                  <a:lnTo>
                    <a:pt x="49" y="2882"/>
                  </a:lnTo>
                  <a:lnTo>
                    <a:pt x="1" y="3151"/>
                  </a:lnTo>
                  <a:lnTo>
                    <a:pt x="1" y="3419"/>
                  </a:lnTo>
                  <a:lnTo>
                    <a:pt x="25" y="3688"/>
                  </a:lnTo>
                  <a:lnTo>
                    <a:pt x="74" y="3932"/>
                  </a:lnTo>
                  <a:lnTo>
                    <a:pt x="123" y="4177"/>
                  </a:lnTo>
                  <a:lnTo>
                    <a:pt x="196" y="4421"/>
                  </a:lnTo>
                  <a:lnTo>
                    <a:pt x="294" y="4641"/>
                  </a:lnTo>
                  <a:lnTo>
                    <a:pt x="416" y="4836"/>
                  </a:lnTo>
                  <a:lnTo>
                    <a:pt x="538" y="5031"/>
                  </a:lnTo>
                  <a:lnTo>
                    <a:pt x="684" y="5202"/>
                  </a:lnTo>
                  <a:lnTo>
                    <a:pt x="831" y="5373"/>
                  </a:lnTo>
                  <a:lnTo>
                    <a:pt x="1002" y="5495"/>
                  </a:lnTo>
                  <a:lnTo>
                    <a:pt x="1173" y="5618"/>
                  </a:lnTo>
                  <a:lnTo>
                    <a:pt x="1368" y="5691"/>
                  </a:lnTo>
                  <a:lnTo>
                    <a:pt x="1588" y="5764"/>
                  </a:lnTo>
                  <a:lnTo>
                    <a:pt x="1783" y="5813"/>
                  </a:lnTo>
                  <a:lnTo>
                    <a:pt x="2223" y="5813"/>
                  </a:lnTo>
                  <a:lnTo>
                    <a:pt x="2418" y="5764"/>
                  </a:lnTo>
                  <a:lnTo>
                    <a:pt x="2638" y="5715"/>
                  </a:lnTo>
                  <a:lnTo>
                    <a:pt x="2834" y="5618"/>
                  </a:lnTo>
                  <a:lnTo>
                    <a:pt x="3005" y="5520"/>
                  </a:lnTo>
                  <a:lnTo>
                    <a:pt x="3200" y="5373"/>
                  </a:lnTo>
                  <a:lnTo>
                    <a:pt x="3371" y="5227"/>
                  </a:lnTo>
                  <a:lnTo>
                    <a:pt x="3517" y="5056"/>
                  </a:lnTo>
                  <a:lnTo>
                    <a:pt x="3664" y="4860"/>
                  </a:lnTo>
                  <a:lnTo>
                    <a:pt x="3811" y="4665"/>
                  </a:lnTo>
                  <a:lnTo>
                    <a:pt x="3933" y="4445"/>
                  </a:lnTo>
                  <a:lnTo>
                    <a:pt x="4030" y="4201"/>
                  </a:lnTo>
                  <a:lnTo>
                    <a:pt x="4104" y="3957"/>
                  </a:lnTo>
                  <a:lnTo>
                    <a:pt x="4177" y="3688"/>
                  </a:lnTo>
                  <a:lnTo>
                    <a:pt x="4226" y="3419"/>
                  </a:lnTo>
                  <a:lnTo>
                    <a:pt x="4226" y="3151"/>
                  </a:lnTo>
                  <a:lnTo>
                    <a:pt x="4201" y="2858"/>
                  </a:lnTo>
                  <a:lnTo>
                    <a:pt x="4128" y="2589"/>
                  </a:lnTo>
                  <a:lnTo>
                    <a:pt x="4030" y="2296"/>
                  </a:lnTo>
                  <a:lnTo>
                    <a:pt x="3908" y="2027"/>
                  </a:lnTo>
                  <a:lnTo>
                    <a:pt x="3737" y="1734"/>
                  </a:lnTo>
                  <a:lnTo>
                    <a:pt x="3566" y="1490"/>
                  </a:lnTo>
                  <a:lnTo>
                    <a:pt x="3371" y="1221"/>
                  </a:lnTo>
                  <a:lnTo>
                    <a:pt x="3151" y="1002"/>
                  </a:lnTo>
                  <a:lnTo>
                    <a:pt x="2907" y="782"/>
                  </a:lnTo>
                  <a:lnTo>
                    <a:pt x="2687" y="586"/>
                  </a:lnTo>
                  <a:lnTo>
                    <a:pt x="2443" y="415"/>
                  </a:lnTo>
                  <a:lnTo>
                    <a:pt x="2199" y="269"/>
                  </a:lnTo>
                  <a:lnTo>
                    <a:pt x="1954" y="147"/>
                  </a:lnTo>
                  <a:lnTo>
                    <a:pt x="1710" y="74"/>
                  </a:lnTo>
                  <a:lnTo>
                    <a:pt x="1490" y="25"/>
                  </a:lnTo>
                  <a:lnTo>
                    <a:pt x="1295"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24" name="Shape 624"/>
            <p:cNvSpPr/>
            <p:nvPr/>
          </p:nvSpPr>
          <p:spPr>
            <a:xfrm>
              <a:off x="6944050" y="5155700"/>
              <a:ext cx="87350" cy="116025"/>
            </a:xfrm>
            <a:custGeom>
              <a:avLst/>
              <a:gdLst/>
              <a:ahLst/>
              <a:cxnLst/>
              <a:rect l="0" t="0" r="0" b="0"/>
              <a:pathLst>
                <a:path w="3494" h="4641" extrusionOk="0">
                  <a:moveTo>
                    <a:pt x="1979" y="0"/>
                  </a:moveTo>
                  <a:lnTo>
                    <a:pt x="1857" y="49"/>
                  </a:lnTo>
                  <a:lnTo>
                    <a:pt x="1735" y="98"/>
                  </a:lnTo>
                  <a:lnTo>
                    <a:pt x="1637" y="196"/>
                  </a:lnTo>
                  <a:lnTo>
                    <a:pt x="1540" y="294"/>
                  </a:lnTo>
                  <a:lnTo>
                    <a:pt x="1369" y="562"/>
                  </a:lnTo>
                  <a:lnTo>
                    <a:pt x="1173" y="904"/>
                  </a:lnTo>
                  <a:lnTo>
                    <a:pt x="782" y="1735"/>
                  </a:lnTo>
                  <a:lnTo>
                    <a:pt x="367" y="2614"/>
                  </a:lnTo>
                  <a:lnTo>
                    <a:pt x="196" y="3005"/>
                  </a:lnTo>
                  <a:lnTo>
                    <a:pt x="74" y="3395"/>
                  </a:lnTo>
                  <a:lnTo>
                    <a:pt x="25" y="3566"/>
                  </a:lnTo>
                  <a:lnTo>
                    <a:pt x="1" y="3737"/>
                  </a:lnTo>
                  <a:lnTo>
                    <a:pt x="25" y="3908"/>
                  </a:lnTo>
                  <a:lnTo>
                    <a:pt x="50" y="4055"/>
                  </a:lnTo>
                  <a:lnTo>
                    <a:pt x="99" y="4177"/>
                  </a:lnTo>
                  <a:lnTo>
                    <a:pt x="196" y="4299"/>
                  </a:lnTo>
                  <a:lnTo>
                    <a:pt x="318" y="4397"/>
                  </a:lnTo>
                  <a:lnTo>
                    <a:pt x="465" y="4494"/>
                  </a:lnTo>
                  <a:lnTo>
                    <a:pt x="636" y="4568"/>
                  </a:lnTo>
                  <a:lnTo>
                    <a:pt x="831" y="4616"/>
                  </a:lnTo>
                  <a:lnTo>
                    <a:pt x="1027" y="4641"/>
                  </a:lnTo>
                  <a:lnTo>
                    <a:pt x="1198" y="4641"/>
                  </a:lnTo>
                  <a:lnTo>
                    <a:pt x="1393" y="4616"/>
                  </a:lnTo>
                  <a:lnTo>
                    <a:pt x="1588" y="4568"/>
                  </a:lnTo>
                  <a:lnTo>
                    <a:pt x="1784" y="4494"/>
                  </a:lnTo>
                  <a:lnTo>
                    <a:pt x="1955" y="4421"/>
                  </a:lnTo>
                  <a:lnTo>
                    <a:pt x="2150" y="4323"/>
                  </a:lnTo>
                  <a:lnTo>
                    <a:pt x="2321" y="4201"/>
                  </a:lnTo>
                  <a:lnTo>
                    <a:pt x="2492" y="4055"/>
                  </a:lnTo>
                  <a:lnTo>
                    <a:pt x="2663" y="3884"/>
                  </a:lnTo>
                  <a:lnTo>
                    <a:pt x="2810" y="3713"/>
                  </a:lnTo>
                  <a:lnTo>
                    <a:pt x="2956" y="3517"/>
                  </a:lnTo>
                  <a:lnTo>
                    <a:pt x="3078" y="3322"/>
                  </a:lnTo>
                  <a:lnTo>
                    <a:pt x="3200" y="3102"/>
                  </a:lnTo>
                  <a:lnTo>
                    <a:pt x="3298" y="2882"/>
                  </a:lnTo>
                  <a:lnTo>
                    <a:pt x="3371" y="2638"/>
                  </a:lnTo>
                  <a:lnTo>
                    <a:pt x="3420" y="2418"/>
                  </a:lnTo>
                  <a:lnTo>
                    <a:pt x="3469" y="2174"/>
                  </a:lnTo>
                  <a:lnTo>
                    <a:pt x="3493" y="1954"/>
                  </a:lnTo>
                  <a:lnTo>
                    <a:pt x="3493" y="1735"/>
                  </a:lnTo>
                  <a:lnTo>
                    <a:pt x="3469" y="1515"/>
                  </a:lnTo>
                  <a:lnTo>
                    <a:pt x="3445" y="1319"/>
                  </a:lnTo>
                  <a:lnTo>
                    <a:pt x="3396" y="1124"/>
                  </a:lnTo>
                  <a:lnTo>
                    <a:pt x="3322" y="929"/>
                  </a:lnTo>
                  <a:lnTo>
                    <a:pt x="3249" y="758"/>
                  </a:lnTo>
                  <a:lnTo>
                    <a:pt x="3127" y="587"/>
                  </a:lnTo>
                  <a:lnTo>
                    <a:pt x="3005" y="440"/>
                  </a:lnTo>
                  <a:lnTo>
                    <a:pt x="2883" y="318"/>
                  </a:lnTo>
                  <a:lnTo>
                    <a:pt x="2736" y="196"/>
                  </a:lnTo>
                  <a:lnTo>
                    <a:pt x="2565" y="98"/>
                  </a:lnTo>
                  <a:lnTo>
                    <a:pt x="2394" y="49"/>
                  </a:lnTo>
                  <a:lnTo>
                    <a:pt x="2248"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625" name="Shape 625"/>
            <p:cNvSpPr/>
            <p:nvPr/>
          </p:nvSpPr>
          <p:spPr>
            <a:xfrm>
              <a:off x="6727300" y="5185625"/>
              <a:ext cx="263800" cy="248525"/>
            </a:xfrm>
            <a:custGeom>
              <a:avLst/>
              <a:gdLst/>
              <a:ahLst/>
              <a:cxnLst/>
              <a:rect l="0" t="0" r="0" b="0"/>
              <a:pathLst>
                <a:path w="10552" h="9941" extrusionOk="0">
                  <a:moveTo>
                    <a:pt x="5252" y="0"/>
                  </a:moveTo>
                  <a:lnTo>
                    <a:pt x="4959" y="25"/>
                  </a:lnTo>
                  <a:lnTo>
                    <a:pt x="4666" y="73"/>
                  </a:lnTo>
                  <a:lnTo>
                    <a:pt x="4372" y="171"/>
                  </a:lnTo>
                  <a:lnTo>
                    <a:pt x="4104" y="293"/>
                  </a:lnTo>
                  <a:lnTo>
                    <a:pt x="3835" y="464"/>
                  </a:lnTo>
                  <a:lnTo>
                    <a:pt x="3591" y="635"/>
                  </a:lnTo>
                  <a:lnTo>
                    <a:pt x="3371" y="855"/>
                  </a:lnTo>
                  <a:lnTo>
                    <a:pt x="3176" y="1124"/>
                  </a:lnTo>
                  <a:lnTo>
                    <a:pt x="3029" y="1343"/>
                  </a:lnTo>
                  <a:lnTo>
                    <a:pt x="2907" y="1612"/>
                  </a:lnTo>
                  <a:lnTo>
                    <a:pt x="2809" y="1856"/>
                  </a:lnTo>
                  <a:lnTo>
                    <a:pt x="2736" y="2125"/>
                  </a:lnTo>
                  <a:lnTo>
                    <a:pt x="2565" y="2662"/>
                  </a:lnTo>
                  <a:lnTo>
                    <a:pt x="2492" y="2931"/>
                  </a:lnTo>
                  <a:lnTo>
                    <a:pt x="2394" y="3200"/>
                  </a:lnTo>
                  <a:lnTo>
                    <a:pt x="2248" y="3444"/>
                  </a:lnTo>
                  <a:lnTo>
                    <a:pt x="2101" y="3688"/>
                  </a:lnTo>
                  <a:lnTo>
                    <a:pt x="1906" y="3908"/>
                  </a:lnTo>
                  <a:lnTo>
                    <a:pt x="1735" y="4103"/>
                  </a:lnTo>
                  <a:lnTo>
                    <a:pt x="1320" y="4470"/>
                  </a:lnTo>
                  <a:lnTo>
                    <a:pt x="904" y="4860"/>
                  </a:lnTo>
                  <a:lnTo>
                    <a:pt x="709" y="5080"/>
                  </a:lnTo>
                  <a:lnTo>
                    <a:pt x="514" y="5324"/>
                  </a:lnTo>
                  <a:lnTo>
                    <a:pt x="367" y="5569"/>
                  </a:lnTo>
                  <a:lnTo>
                    <a:pt x="245" y="5837"/>
                  </a:lnTo>
                  <a:lnTo>
                    <a:pt x="147" y="6130"/>
                  </a:lnTo>
                  <a:lnTo>
                    <a:pt x="74" y="6423"/>
                  </a:lnTo>
                  <a:lnTo>
                    <a:pt x="25" y="6741"/>
                  </a:lnTo>
                  <a:lnTo>
                    <a:pt x="1" y="7034"/>
                  </a:lnTo>
                  <a:lnTo>
                    <a:pt x="25" y="7327"/>
                  </a:lnTo>
                  <a:lnTo>
                    <a:pt x="50" y="7620"/>
                  </a:lnTo>
                  <a:lnTo>
                    <a:pt x="123" y="7889"/>
                  </a:lnTo>
                  <a:lnTo>
                    <a:pt x="221" y="8158"/>
                  </a:lnTo>
                  <a:lnTo>
                    <a:pt x="318" y="8426"/>
                  </a:lnTo>
                  <a:lnTo>
                    <a:pt x="440" y="8646"/>
                  </a:lnTo>
                  <a:lnTo>
                    <a:pt x="611" y="8890"/>
                  </a:lnTo>
                  <a:lnTo>
                    <a:pt x="782" y="9086"/>
                  </a:lnTo>
                  <a:lnTo>
                    <a:pt x="953" y="9281"/>
                  </a:lnTo>
                  <a:lnTo>
                    <a:pt x="1149" y="9428"/>
                  </a:lnTo>
                  <a:lnTo>
                    <a:pt x="1368" y="9574"/>
                  </a:lnTo>
                  <a:lnTo>
                    <a:pt x="1613" y="9696"/>
                  </a:lnTo>
                  <a:lnTo>
                    <a:pt x="1857" y="9794"/>
                  </a:lnTo>
                  <a:lnTo>
                    <a:pt x="2101" y="9867"/>
                  </a:lnTo>
                  <a:lnTo>
                    <a:pt x="2370" y="9916"/>
                  </a:lnTo>
                  <a:lnTo>
                    <a:pt x="2614" y="9940"/>
                  </a:lnTo>
                  <a:lnTo>
                    <a:pt x="2980" y="9916"/>
                  </a:lnTo>
                  <a:lnTo>
                    <a:pt x="3347" y="9818"/>
                  </a:lnTo>
                  <a:lnTo>
                    <a:pt x="3689" y="9696"/>
                  </a:lnTo>
                  <a:lnTo>
                    <a:pt x="4006" y="9501"/>
                  </a:lnTo>
                  <a:lnTo>
                    <a:pt x="4153" y="9403"/>
                  </a:lnTo>
                  <a:lnTo>
                    <a:pt x="4299" y="9330"/>
                  </a:lnTo>
                  <a:lnTo>
                    <a:pt x="4446" y="9305"/>
                  </a:lnTo>
                  <a:lnTo>
                    <a:pt x="4592" y="9257"/>
                  </a:lnTo>
                  <a:lnTo>
                    <a:pt x="4910" y="9232"/>
                  </a:lnTo>
                  <a:lnTo>
                    <a:pt x="5642" y="9232"/>
                  </a:lnTo>
                  <a:lnTo>
                    <a:pt x="5960" y="9257"/>
                  </a:lnTo>
                  <a:lnTo>
                    <a:pt x="6106" y="9305"/>
                  </a:lnTo>
                  <a:lnTo>
                    <a:pt x="6253" y="9330"/>
                  </a:lnTo>
                  <a:lnTo>
                    <a:pt x="6400" y="9403"/>
                  </a:lnTo>
                  <a:lnTo>
                    <a:pt x="6546" y="9501"/>
                  </a:lnTo>
                  <a:lnTo>
                    <a:pt x="6864" y="9696"/>
                  </a:lnTo>
                  <a:lnTo>
                    <a:pt x="7206" y="9818"/>
                  </a:lnTo>
                  <a:lnTo>
                    <a:pt x="7572" y="9916"/>
                  </a:lnTo>
                  <a:lnTo>
                    <a:pt x="7938" y="9940"/>
                  </a:lnTo>
                  <a:lnTo>
                    <a:pt x="8207" y="9916"/>
                  </a:lnTo>
                  <a:lnTo>
                    <a:pt x="8451" y="9867"/>
                  </a:lnTo>
                  <a:lnTo>
                    <a:pt x="8695" y="9794"/>
                  </a:lnTo>
                  <a:lnTo>
                    <a:pt x="8940" y="9696"/>
                  </a:lnTo>
                  <a:lnTo>
                    <a:pt x="9184" y="9574"/>
                  </a:lnTo>
                  <a:lnTo>
                    <a:pt x="9404" y="9428"/>
                  </a:lnTo>
                  <a:lnTo>
                    <a:pt x="9599" y="9281"/>
                  </a:lnTo>
                  <a:lnTo>
                    <a:pt x="9770" y="9086"/>
                  </a:lnTo>
                  <a:lnTo>
                    <a:pt x="9941" y="8890"/>
                  </a:lnTo>
                  <a:lnTo>
                    <a:pt x="10112" y="8646"/>
                  </a:lnTo>
                  <a:lnTo>
                    <a:pt x="10234" y="8426"/>
                  </a:lnTo>
                  <a:lnTo>
                    <a:pt x="10332" y="8158"/>
                  </a:lnTo>
                  <a:lnTo>
                    <a:pt x="10429" y="7889"/>
                  </a:lnTo>
                  <a:lnTo>
                    <a:pt x="10503" y="7620"/>
                  </a:lnTo>
                  <a:lnTo>
                    <a:pt x="10527" y="7327"/>
                  </a:lnTo>
                  <a:lnTo>
                    <a:pt x="10551" y="7034"/>
                  </a:lnTo>
                  <a:lnTo>
                    <a:pt x="10527" y="6741"/>
                  </a:lnTo>
                  <a:lnTo>
                    <a:pt x="10478" y="6423"/>
                  </a:lnTo>
                  <a:lnTo>
                    <a:pt x="10405" y="6130"/>
                  </a:lnTo>
                  <a:lnTo>
                    <a:pt x="10307" y="5837"/>
                  </a:lnTo>
                  <a:lnTo>
                    <a:pt x="10185" y="5569"/>
                  </a:lnTo>
                  <a:lnTo>
                    <a:pt x="10039" y="5324"/>
                  </a:lnTo>
                  <a:lnTo>
                    <a:pt x="9843" y="5080"/>
                  </a:lnTo>
                  <a:lnTo>
                    <a:pt x="9648" y="4860"/>
                  </a:lnTo>
                  <a:lnTo>
                    <a:pt x="9233" y="4470"/>
                  </a:lnTo>
                  <a:lnTo>
                    <a:pt x="8817" y="4103"/>
                  </a:lnTo>
                  <a:lnTo>
                    <a:pt x="8646" y="3908"/>
                  </a:lnTo>
                  <a:lnTo>
                    <a:pt x="8451" y="3688"/>
                  </a:lnTo>
                  <a:lnTo>
                    <a:pt x="8305" y="3444"/>
                  </a:lnTo>
                  <a:lnTo>
                    <a:pt x="8158" y="3200"/>
                  </a:lnTo>
                  <a:lnTo>
                    <a:pt x="8060" y="2931"/>
                  </a:lnTo>
                  <a:lnTo>
                    <a:pt x="7963" y="2662"/>
                  </a:lnTo>
                  <a:lnTo>
                    <a:pt x="7816" y="2125"/>
                  </a:lnTo>
                  <a:lnTo>
                    <a:pt x="7743" y="1856"/>
                  </a:lnTo>
                  <a:lnTo>
                    <a:pt x="7645" y="1612"/>
                  </a:lnTo>
                  <a:lnTo>
                    <a:pt x="7523" y="1343"/>
                  </a:lnTo>
                  <a:lnTo>
                    <a:pt x="7376" y="1124"/>
                  </a:lnTo>
                  <a:lnTo>
                    <a:pt x="7181" y="855"/>
                  </a:lnTo>
                  <a:lnTo>
                    <a:pt x="6961" y="635"/>
                  </a:lnTo>
                  <a:lnTo>
                    <a:pt x="6717" y="464"/>
                  </a:lnTo>
                  <a:lnTo>
                    <a:pt x="6448" y="293"/>
                  </a:lnTo>
                  <a:lnTo>
                    <a:pt x="6180" y="171"/>
                  </a:lnTo>
                  <a:lnTo>
                    <a:pt x="5887" y="73"/>
                  </a:lnTo>
                  <a:lnTo>
                    <a:pt x="5594" y="25"/>
                  </a:lnTo>
                  <a:lnTo>
                    <a:pt x="5301" y="0"/>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grpSp>
        <p:nvGrpSpPr>
          <p:cNvPr id="626" name="Shape 626"/>
          <p:cNvGrpSpPr/>
          <p:nvPr/>
        </p:nvGrpSpPr>
        <p:grpSpPr>
          <a:xfrm>
            <a:off x="5567667" y="2369448"/>
            <a:ext cx="432570" cy="421333"/>
            <a:chOff x="5926225" y="921350"/>
            <a:chExt cx="517800" cy="504350"/>
          </a:xfrm>
        </p:grpSpPr>
        <p:sp>
          <p:nvSpPr>
            <p:cNvPr id="627" name="Shape 627"/>
            <p:cNvSpPr/>
            <p:nvPr/>
          </p:nvSpPr>
          <p:spPr>
            <a:xfrm>
              <a:off x="5926225" y="921350"/>
              <a:ext cx="517800" cy="504350"/>
            </a:xfrm>
            <a:custGeom>
              <a:avLst/>
              <a:gdLst/>
              <a:ahLst/>
              <a:cxnLst/>
              <a:rect l="0" t="0" r="0" b="0"/>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solidFill>
                  <a:srgbClr val="F1C232"/>
                </a:solidFill>
              </a:endParaRPr>
            </a:p>
          </p:txBody>
        </p:sp>
        <p:sp>
          <p:nvSpPr>
            <p:cNvPr id="628" name="Shape 628"/>
            <p:cNvSpPr/>
            <p:nvPr/>
          </p:nvSpPr>
          <p:spPr>
            <a:xfrm>
              <a:off x="6016600" y="1005000"/>
              <a:ext cx="337050" cy="337050"/>
            </a:xfrm>
            <a:custGeom>
              <a:avLst/>
              <a:gdLst/>
              <a:ahLst/>
              <a:cxnLst/>
              <a:rect l="0" t="0" r="0" b="0"/>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solidFill>
                  <a:srgbClr val="F1C232"/>
                </a:solidFill>
              </a:endParaRPr>
            </a:p>
          </p:txBody>
        </p:sp>
      </p:grpSp>
      <p:sp>
        <p:nvSpPr>
          <p:cNvPr id="629" name="Shape 629"/>
          <p:cNvSpPr/>
          <p:nvPr/>
        </p:nvSpPr>
        <p:spPr>
          <a:xfrm>
            <a:off x="5761587" y="2605505"/>
            <a:ext cx="400950" cy="226497"/>
          </a:xfrm>
          <a:custGeom>
            <a:avLst/>
            <a:gdLst/>
            <a:ahLst/>
            <a:cxnLst/>
            <a:rect l="0" t="0" r="0" b="0"/>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grpSp>
        <p:nvGrpSpPr>
          <p:cNvPr id="630" name="Shape 630"/>
          <p:cNvGrpSpPr/>
          <p:nvPr/>
        </p:nvGrpSpPr>
        <p:grpSpPr>
          <a:xfrm>
            <a:off x="6452655" y="2348829"/>
            <a:ext cx="432570" cy="421333"/>
            <a:chOff x="5926225" y="921350"/>
            <a:chExt cx="517800" cy="504350"/>
          </a:xfrm>
        </p:grpSpPr>
        <p:sp>
          <p:nvSpPr>
            <p:cNvPr id="631" name="Shape 631"/>
            <p:cNvSpPr/>
            <p:nvPr/>
          </p:nvSpPr>
          <p:spPr>
            <a:xfrm>
              <a:off x="5926225" y="921350"/>
              <a:ext cx="517800" cy="504350"/>
            </a:xfrm>
            <a:custGeom>
              <a:avLst/>
              <a:gdLst/>
              <a:ahLst/>
              <a:cxnLst/>
              <a:rect l="0" t="0" r="0" b="0"/>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noFill/>
            <a:ln w="9525" cap="flat" cmpd="sng">
              <a:solidFill>
                <a:srgbClr val="FF9900"/>
              </a:solidFill>
              <a:prstDash val="solid"/>
              <a:bevel/>
              <a:headEnd type="none" w="med" len="med"/>
              <a:tailEnd type="none" w="med" len="med"/>
            </a:ln>
          </p:spPr>
          <p:txBody>
            <a:bodyPr lIns="91425" tIns="91425" rIns="91425" bIns="91425" anchor="ctr" anchorCtr="0">
              <a:noAutofit/>
            </a:bodyPr>
            <a:lstStyle/>
            <a:p>
              <a:pPr lvl="0">
                <a:spcBef>
                  <a:spcPts val="0"/>
                </a:spcBef>
                <a:buNone/>
              </a:pPr>
              <a:endParaRPr dirty="0"/>
            </a:p>
          </p:txBody>
        </p:sp>
        <p:sp>
          <p:nvSpPr>
            <p:cNvPr id="632" name="Shape 632"/>
            <p:cNvSpPr/>
            <p:nvPr/>
          </p:nvSpPr>
          <p:spPr>
            <a:xfrm>
              <a:off x="6016600" y="1005000"/>
              <a:ext cx="337050" cy="337050"/>
            </a:xfrm>
            <a:custGeom>
              <a:avLst/>
              <a:gdLst/>
              <a:ahLst/>
              <a:cxnLst/>
              <a:rect l="0" t="0" r="0" b="0"/>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noFill/>
            <a:ln w="9525" cap="flat" cmpd="sng">
              <a:solidFill>
                <a:srgbClr val="FF9900"/>
              </a:solidFill>
              <a:prstDash val="solid"/>
              <a:bevel/>
              <a:headEnd type="none" w="med" len="med"/>
              <a:tailEnd type="none" w="med" len="med"/>
            </a:ln>
          </p:spPr>
          <p:txBody>
            <a:bodyPr lIns="91425" tIns="91425" rIns="91425" bIns="91425" anchor="ctr" anchorCtr="0">
              <a:noAutofit/>
            </a:bodyPr>
            <a:lstStyle/>
            <a:p>
              <a:pPr lvl="0">
                <a:spcBef>
                  <a:spcPts val="0"/>
                </a:spcBef>
                <a:buNone/>
              </a:pPr>
              <a:endParaRPr dirty="0"/>
            </a:p>
          </p:txBody>
        </p:sp>
      </p:grpSp>
      <p:sp>
        <p:nvSpPr>
          <p:cNvPr id="633" name="Shape 633"/>
          <p:cNvSpPr/>
          <p:nvPr/>
        </p:nvSpPr>
        <p:spPr>
          <a:xfrm>
            <a:off x="6646575" y="2584886"/>
            <a:ext cx="400950" cy="226497"/>
          </a:xfrm>
          <a:custGeom>
            <a:avLst/>
            <a:gdLst/>
            <a:ahLst/>
            <a:cxnLst/>
            <a:rect l="0" t="0" r="0" b="0"/>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38100" cap="flat" cmpd="sng">
            <a:solidFill>
              <a:srgbClr val="FFFFF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dirty="0"/>
          </a:p>
        </p:txBody>
      </p:sp>
      <p:grpSp>
        <p:nvGrpSpPr>
          <p:cNvPr id="634" name="Shape 634"/>
          <p:cNvGrpSpPr/>
          <p:nvPr/>
        </p:nvGrpSpPr>
        <p:grpSpPr>
          <a:xfrm>
            <a:off x="5567934" y="3097871"/>
            <a:ext cx="1075936" cy="1047988"/>
            <a:chOff x="5926225" y="921350"/>
            <a:chExt cx="517800" cy="504350"/>
          </a:xfrm>
        </p:grpSpPr>
        <p:sp>
          <p:nvSpPr>
            <p:cNvPr id="635" name="Shape 635"/>
            <p:cNvSpPr/>
            <p:nvPr/>
          </p:nvSpPr>
          <p:spPr>
            <a:xfrm>
              <a:off x="5926225" y="921350"/>
              <a:ext cx="517800" cy="504350"/>
            </a:xfrm>
            <a:custGeom>
              <a:avLst/>
              <a:gdLst/>
              <a:ahLst/>
              <a:cxnLst/>
              <a:rect l="0" t="0" r="0" b="0"/>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9900"/>
            </a:solidFill>
            <a:ln w="28575" cap="flat" cmpd="sng">
              <a:solidFill>
                <a:srgbClr val="FFE599"/>
              </a:solidFill>
              <a:prstDash val="solid"/>
              <a:bevel/>
              <a:headEnd type="none" w="med" len="med"/>
              <a:tailEnd type="none" w="med" len="med"/>
            </a:ln>
          </p:spPr>
          <p:txBody>
            <a:bodyPr lIns="91425" tIns="91425" rIns="91425" bIns="91425" anchor="ctr" anchorCtr="0">
              <a:noAutofit/>
            </a:bodyPr>
            <a:lstStyle/>
            <a:p>
              <a:pPr lvl="0">
                <a:spcBef>
                  <a:spcPts val="0"/>
                </a:spcBef>
                <a:buNone/>
              </a:pPr>
              <a:endParaRPr dirty="0"/>
            </a:p>
          </p:txBody>
        </p:sp>
        <p:sp>
          <p:nvSpPr>
            <p:cNvPr id="636" name="Shape 636"/>
            <p:cNvSpPr/>
            <p:nvPr/>
          </p:nvSpPr>
          <p:spPr>
            <a:xfrm>
              <a:off x="6016600" y="1005000"/>
              <a:ext cx="337050" cy="337050"/>
            </a:xfrm>
            <a:custGeom>
              <a:avLst/>
              <a:gdLst/>
              <a:ahLst/>
              <a:cxnLst/>
              <a:rect l="0" t="0" r="0" b="0"/>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9900"/>
            </a:solidFill>
            <a:ln w="28575" cap="flat" cmpd="sng">
              <a:solidFill>
                <a:srgbClr val="FFE599"/>
              </a:solidFill>
              <a:prstDash val="solid"/>
              <a:bevel/>
              <a:headEnd type="none" w="med" len="med"/>
              <a:tailEnd type="none" w="med" len="med"/>
            </a:ln>
          </p:spPr>
          <p:txBody>
            <a:bodyPr lIns="91425" tIns="91425" rIns="91425" bIns="91425" anchor="ctr" anchorCtr="0">
              <a:noAutofit/>
            </a:bodyPr>
            <a:lstStyle/>
            <a:p>
              <a:pPr lvl="0">
                <a:spcBef>
                  <a:spcPts val="0"/>
                </a:spcBef>
                <a:buNone/>
              </a:pPr>
              <a:endParaRPr dirty="0"/>
            </a:p>
          </p:txBody>
        </p:sp>
      </p:grpSp>
      <p:sp>
        <p:nvSpPr>
          <p:cNvPr id="637" name="Shape 637"/>
          <p:cNvSpPr/>
          <p:nvPr/>
        </p:nvSpPr>
        <p:spPr>
          <a:xfrm>
            <a:off x="6050248" y="3684967"/>
            <a:ext cx="997288" cy="563370"/>
          </a:xfrm>
          <a:custGeom>
            <a:avLst/>
            <a:gdLst/>
            <a:ahLst/>
            <a:cxnLst/>
            <a:rect l="0" t="0" r="0" b="0"/>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9525" cap="flat" cmpd="sng">
            <a:solidFill>
              <a:srgbClr val="FFFFFF"/>
            </a:solidFill>
            <a:prstDash val="dot"/>
            <a:round/>
            <a:headEnd type="none" w="med" len="med"/>
            <a:tailEnd type="none" w="med" len="med"/>
          </a:ln>
        </p:spPr>
        <p:txBody>
          <a:bodyPr lIns="91425" tIns="91425" rIns="91425" bIns="91425" anchor="ctr" anchorCtr="0">
            <a:noAutofit/>
          </a:bodyPr>
          <a:lstStyle/>
          <a:p>
            <a:pPr lvl="0">
              <a:spcBef>
                <a:spcPts val="0"/>
              </a:spcBef>
              <a:buNone/>
            </a:pPr>
            <a:endParaRPr dirty="0"/>
          </a:p>
        </p:txBody>
      </p:sp>
      <p:sp>
        <p:nvSpPr>
          <p:cNvPr id="638" name="Shape 638"/>
          <p:cNvSpPr txBox="1"/>
          <p:nvPr/>
        </p:nvSpPr>
        <p:spPr>
          <a:xfrm>
            <a:off x="5456625" y="803925"/>
            <a:ext cx="2592000" cy="1525800"/>
          </a:xfrm>
          <a:prstGeom prst="rect">
            <a:avLst/>
          </a:prstGeom>
          <a:noFill/>
          <a:ln>
            <a:noFill/>
          </a:ln>
        </p:spPr>
        <p:txBody>
          <a:bodyPr lIns="91425" tIns="91425" rIns="91425" bIns="91425" anchor="t" anchorCtr="0">
            <a:noAutofit/>
          </a:bodyPr>
          <a:lstStyle/>
          <a:p>
            <a:pPr lvl="0" rtl="0">
              <a:spcBef>
                <a:spcPts val="0"/>
              </a:spcBef>
              <a:buClr>
                <a:schemeClr val="dk1"/>
              </a:buClr>
              <a:buSzPct val="122222"/>
              <a:buFont typeface="Arial"/>
              <a:buNone/>
            </a:pPr>
            <a:r>
              <a:rPr lang="en" sz="900" b="1">
                <a:solidFill>
                  <a:srgbClr val="FFFFFF"/>
                </a:solidFill>
                <a:latin typeface="Roboto Condensed"/>
                <a:ea typeface="Roboto Condensed"/>
                <a:cs typeface="Roboto Condensed"/>
                <a:sym typeface="Roboto Condensed"/>
              </a:rPr>
              <a:t>SlidesCarnival icons are editable shapes</a:t>
            </a:r>
            <a:r>
              <a:rPr lang="en" sz="900">
                <a:solidFill>
                  <a:srgbClr val="FFFFFF"/>
                </a:solidFill>
                <a:latin typeface="Roboto Condensed"/>
                <a:ea typeface="Roboto Condensed"/>
                <a:cs typeface="Roboto Condensed"/>
                <a:sym typeface="Roboto Condensed"/>
              </a:rPr>
              <a:t>. </a:t>
            </a:r>
          </a:p>
          <a:p>
            <a:pPr lvl="0" rtl="0">
              <a:spcBef>
                <a:spcPts val="0"/>
              </a:spcBef>
              <a:buClr>
                <a:schemeClr val="dk1"/>
              </a:buClr>
              <a:buFont typeface="Arial"/>
              <a:buNone/>
            </a:pPr>
            <a:endParaRPr sz="900" dirty="0">
              <a:solidFill>
                <a:srgbClr val="FFFFFF"/>
              </a:solidFill>
              <a:latin typeface="Roboto Condensed"/>
              <a:ea typeface="Roboto Condensed"/>
              <a:cs typeface="Roboto Condensed"/>
              <a:sym typeface="Roboto Condensed"/>
            </a:endParaRPr>
          </a:p>
          <a:p>
            <a:pPr lvl="0" rtl="0">
              <a:spcBef>
                <a:spcPts val="0"/>
              </a:spcBef>
              <a:buClr>
                <a:schemeClr val="dk1"/>
              </a:buClr>
              <a:buSzPct val="122222"/>
              <a:buFont typeface="Arial"/>
              <a:buNone/>
            </a:pPr>
            <a:r>
              <a:rPr lang="en" sz="900">
                <a:solidFill>
                  <a:srgbClr val="FFFFFF"/>
                </a:solidFill>
                <a:latin typeface="Roboto Condensed"/>
                <a:ea typeface="Roboto Condensed"/>
                <a:cs typeface="Roboto Condensed"/>
                <a:sym typeface="Roboto Condensed"/>
              </a:rPr>
              <a:t>This means that you can:</a:t>
            </a:r>
          </a:p>
          <a:p>
            <a:pPr marL="457200" lvl="0" indent="-285750" rtl="0">
              <a:spcBef>
                <a:spcPts val="0"/>
              </a:spcBef>
              <a:buClr>
                <a:srgbClr val="FFFFFF"/>
              </a:buClr>
              <a:buSzPct val="100000"/>
              <a:buFont typeface="Roboto Condensed"/>
              <a:buChar char="●"/>
            </a:pPr>
            <a:r>
              <a:rPr lang="en" sz="900">
                <a:solidFill>
                  <a:srgbClr val="FFFFFF"/>
                </a:solidFill>
                <a:latin typeface="Roboto Condensed"/>
                <a:ea typeface="Roboto Condensed"/>
                <a:cs typeface="Roboto Condensed"/>
                <a:sym typeface="Roboto Condensed"/>
              </a:rPr>
              <a:t>Resize them without losing quality.</a:t>
            </a:r>
          </a:p>
          <a:p>
            <a:pPr marL="457200" lvl="0" indent="-285750" rtl="0">
              <a:spcBef>
                <a:spcPts val="0"/>
              </a:spcBef>
              <a:buClr>
                <a:srgbClr val="FFFFFF"/>
              </a:buClr>
              <a:buSzPct val="100000"/>
              <a:buFont typeface="Roboto Condensed"/>
              <a:buChar char="●"/>
            </a:pPr>
            <a:r>
              <a:rPr lang="en" sz="900">
                <a:solidFill>
                  <a:srgbClr val="FFFFFF"/>
                </a:solidFill>
                <a:latin typeface="Roboto Condensed"/>
                <a:ea typeface="Roboto Condensed"/>
                <a:cs typeface="Roboto Condensed"/>
                <a:sym typeface="Roboto Condensed"/>
              </a:rPr>
              <a:t>Change fill color and opacity.</a:t>
            </a:r>
          </a:p>
          <a:p>
            <a:pPr marL="457200" lvl="0" indent="-285750" rtl="0">
              <a:spcBef>
                <a:spcPts val="0"/>
              </a:spcBef>
              <a:buClr>
                <a:srgbClr val="FFFFFF"/>
              </a:buClr>
              <a:buSzPct val="100000"/>
              <a:buFont typeface="Roboto Condensed"/>
              <a:buChar char="●"/>
            </a:pPr>
            <a:r>
              <a:rPr lang="en" sz="900">
                <a:solidFill>
                  <a:srgbClr val="FFFFFF"/>
                </a:solidFill>
                <a:latin typeface="Roboto Condensed"/>
                <a:ea typeface="Roboto Condensed"/>
                <a:cs typeface="Roboto Condensed"/>
                <a:sym typeface="Roboto Condensed"/>
              </a:rPr>
              <a:t>Change line color, width and style.</a:t>
            </a:r>
          </a:p>
          <a:p>
            <a:pPr lvl="0" rtl="0">
              <a:spcBef>
                <a:spcPts val="0"/>
              </a:spcBef>
              <a:buNone/>
            </a:pPr>
            <a:endParaRPr sz="900" dirty="0">
              <a:solidFill>
                <a:srgbClr val="FFFFFF"/>
              </a:solidFill>
              <a:latin typeface="Roboto Condensed"/>
              <a:ea typeface="Roboto Condensed"/>
              <a:cs typeface="Roboto Condensed"/>
              <a:sym typeface="Roboto Condensed"/>
            </a:endParaRPr>
          </a:p>
          <a:p>
            <a:pPr lvl="0" rtl="0">
              <a:spcBef>
                <a:spcPts val="0"/>
              </a:spcBef>
              <a:buNone/>
            </a:pPr>
            <a:r>
              <a:rPr lang="en" sz="900">
                <a:solidFill>
                  <a:srgbClr val="FFFFFF"/>
                </a:solidFill>
                <a:latin typeface="Roboto Condensed"/>
                <a:ea typeface="Roboto Condensed"/>
                <a:cs typeface="Roboto Condensed"/>
                <a:sym typeface="Roboto Condensed"/>
              </a:rPr>
              <a:t>Isn’t that nice? :)</a:t>
            </a:r>
          </a:p>
          <a:p>
            <a:pPr lvl="0" rtl="0">
              <a:spcBef>
                <a:spcPts val="0"/>
              </a:spcBef>
              <a:buNone/>
            </a:pPr>
            <a:endParaRPr sz="900" dirty="0">
              <a:solidFill>
                <a:srgbClr val="FFFFFF"/>
              </a:solidFill>
              <a:latin typeface="Roboto Condensed"/>
              <a:ea typeface="Roboto Condensed"/>
              <a:cs typeface="Roboto Condensed"/>
              <a:sym typeface="Roboto Condensed"/>
            </a:endParaRPr>
          </a:p>
          <a:p>
            <a:pPr lvl="0" rtl="0">
              <a:spcBef>
                <a:spcPts val="0"/>
              </a:spcBef>
              <a:buNone/>
            </a:pPr>
            <a:r>
              <a:rPr lang="en" sz="900">
                <a:solidFill>
                  <a:srgbClr val="FFFFFF"/>
                </a:solidFill>
                <a:latin typeface="Roboto Condensed"/>
                <a:ea typeface="Roboto Condensed"/>
                <a:cs typeface="Roboto Condensed"/>
                <a:sym typeface="Roboto Condensed"/>
              </a:rPr>
              <a:t>Examples:</a:t>
            </a:r>
          </a:p>
          <a:p>
            <a:pPr lvl="0" rtl="0">
              <a:spcBef>
                <a:spcPts val="0"/>
              </a:spcBef>
              <a:buClr>
                <a:schemeClr val="dk1"/>
              </a:buClr>
              <a:buFont typeface="Arial"/>
              <a:buNone/>
            </a:pPr>
            <a:endParaRPr sz="900" dirty="0">
              <a:solidFill>
                <a:srgbClr val="FFFFFF"/>
              </a:solidFill>
              <a:latin typeface="Roboto Condensed"/>
              <a:ea typeface="Roboto Condensed"/>
              <a:cs typeface="Roboto Condensed"/>
              <a:sym typeface="Roboto Condensed"/>
            </a:endParaRPr>
          </a:p>
          <a:p>
            <a:pPr lvl="0" rtl="0">
              <a:spcBef>
                <a:spcPts val="0"/>
              </a:spcBef>
              <a:buNone/>
            </a:pPr>
            <a:endParaRPr sz="900" dirty="0">
              <a:solidFill>
                <a:srgbClr val="FFFFFF"/>
              </a:solidFill>
              <a:latin typeface="Roboto Condensed"/>
              <a:ea typeface="Roboto Condensed"/>
              <a:cs typeface="Roboto Condensed"/>
              <a:sym typeface="Roboto Condense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Shape 642"/>
        <p:cNvGrpSpPr/>
        <p:nvPr/>
      </p:nvGrpSpPr>
      <p:grpSpPr>
        <a:xfrm>
          <a:off x="0" y="0"/>
          <a:ext cx="0" cy="0"/>
          <a:chOff x="0" y="0"/>
          <a:chExt cx="0" cy="0"/>
        </a:xfrm>
      </p:grpSpPr>
      <p:sp>
        <p:nvSpPr>
          <p:cNvPr id="643" name="Shape 643"/>
          <p:cNvSpPr txBox="1"/>
          <p:nvPr/>
        </p:nvSpPr>
        <p:spPr>
          <a:xfrm>
            <a:off x="2087650" y="914275"/>
            <a:ext cx="6676800" cy="1380900"/>
          </a:xfrm>
          <a:prstGeom prst="rect">
            <a:avLst/>
          </a:prstGeom>
          <a:noFill/>
          <a:ln>
            <a:noFill/>
          </a:ln>
        </p:spPr>
        <p:txBody>
          <a:bodyPr lIns="91425" tIns="91425" rIns="91425" bIns="91425" anchor="t" anchorCtr="0">
            <a:noAutofit/>
          </a:bodyPr>
          <a:lstStyle/>
          <a:p>
            <a:pPr lvl="0" rtl="0">
              <a:spcBef>
                <a:spcPts val="0"/>
              </a:spcBef>
              <a:buClr>
                <a:schemeClr val="dk1"/>
              </a:buClr>
              <a:buFont typeface="Arial"/>
              <a:buNone/>
            </a:pPr>
            <a:r>
              <a:rPr lang="en" b="1">
                <a:solidFill>
                  <a:srgbClr val="607896"/>
                </a:solidFill>
                <a:latin typeface="Roboto Condensed"/>
                <a:ea typeface="Roboto Condensed"/>
                <a:cs typeface="Roboto Condensed"/>
                <a:sym typeface="Roboto Condensed"/>
              </a:rPr>
              <a:t>Now you can use any emoji as an icon!</a:t>
            </a:r>
          </a:p>
          <a:p>
            <a:pPr lvl="0" rtl="0">
              <a:spcBef>
                <a:spcPts val="0"/>
              </a:spcBef>
              <a:buClr>
                <a:schemeClr val="dk1"/>
              </a:buClr>
              <a:buFont typeface="Arial"/>
              <a:buNone/>
            </a:pPr>
            <a:r>
              <a:rPr lang="en">
                <a:solidFill>
                  <a:srgbClr val="607896"/>
                </a:solidFill>
                <a:latin typeface="Roboto Condensed"/>
                <a:ea typeface="Roboto Condensed"/>
                <a:cs typeface="Roboto Condensed"/>
                <a:sym typeface="Roboto Condensed"/>
              </a:rPr>
              <a:t>And of course it resizes without losing quality and you can change the color.</a:t>
            </a:r>
          </a:p>
          <a:p>
            <a:pPr lvl="0" rtl="0">
              <a:spcBef>
                <a:spcPts val="0"/>
              </a:spcBef>
              <a:buNone/>
            </a:pPr>
            <a:endParaRPr dirty="0">
              <a:solidFill>
                <a:srgbClr val="607896"/>
              </a:solidFill>
              <a:latin typeface="Roboto Condensed"/>
              <a:ea typeface="Roboto Condensed"/>
              <a:cs typeface="Roboto Condensed"/>
              <a:sym typeface="Roboto Condensed"/>
            </a:endParaRPr>
          </a:p>
          <a:p>
            <a:pPr lvl="0">
              <a:spcBef>
                <a:spcPts val="0"/>
              </a:spcBef>
              <a:buNone/>
            </a:pPr>
            <a:r>
              <a:rPr lang="en">
                <a:solidFill>
                  <a:srgbClr val="607896"/>
                </a:solidFill>
                <a:latin typeface="Roboto Condensed"/>
                <a:ea typeface="Roboto Condensed"/>
                <a:cs typeface="Roboto Condensed"/>
                <a:sym typeface="Roboto Condensed"/>
              </a:rPr>
              <a:t>How? Follow Google instructions </a:t>
            </a:r>
            <a:r>
              <a:rPr lang="en" u="sng">
                <a:solidFill>
                  <a:srgbClr val="607896"/>
                </a:solidFill>
                <a:latin typeface="Roboto Condensed"/>
                <a:ea typeface="Roboto Condensed"/>
                <a:cs typeface="Roboto Condensed"/>
                <a:sym typeface="Roboto Condensed"/>
                <a:hlinkClick r:id="rId3"/>
              </a:rPr>
              <a:t>https://twitter.com/googledocs/status/730087240156643328</a:t>
            </a:r>
          </a:p>
          <a:p>
            <a:pPr lvl="0" rtl="0">
              <a:spcBef>
                <a:spcPts val="0"/>
              </a:spcBef>
              <a:buNone/>
            </a:pPr>
            <a:endParaRPr dirty="0">
              <a:solidFill>
                <a:srgbClr val="607896"/>
              </a:solidFill>
              <a:latin typeface="Roboto Condensed"/>
              <a:ea typeface="Roboto Condensed"/>
              <a:cs typeface="Roboto Condensed"/>
              <a:sym typeface="Roboto Condensed"/>
            </a:endParaRPr>
          </a:p>
          <a:p>
            <a:pPr lvl="0" rtl="0">
              <a:spcBef>
                <a:spcPts val="0"/>
              </a:spcBef>
              <a:buNone/>
            </a:pPr>
            <a:endParaRPr dirty="0">
              <a:solidFill>
                <a:srgbClr val="607896"/>
              </a:solidFill>
              <a:latin typeface="Roboto Condensed"/>
              <a:ea typeface="Roboto Condensed"/>
              <a:cs typeface="Roboto Condensed"/>
              <a:sym typeface="Roboto Condensed"/>
            </a:endParaRPr>
          </a:p>
          <a:p>
            <a:pPr lvl="0" rtl="0">
              <a:spcBef>
                <a:spcPts val="0"/>
              </a:spcBef>
              <a:buClr>
                <a:schemeClr val="dk1"/>
              </a:buClr>
              <a:buFont typeface="Arial"/>
              <a:buNone/>
            </a:pPr>
            <a:endParaRPr dirty="0">
              <a:solidFill>
                <a:srgbClr val="607896"/>
              </a:solidFill>
              <a:latin typeface="Roboto Condensed"/>
              <a:ea typeface="Roboto Condensed"/>
              <a:cs typeface="Roboto Condensed"/>
              <a:sym typeface="Roboto Condensed"/>
            </a:endParaRPr>
          </a:p>
          <a:p>
            <a:pPr lvl="0" rtl="0">
              <a:spcBef>
                <a:spcPts val="0"/>
              </a:spcBef>
              <a:buNone/>
            </a:pPr>
            <a:endParaRPr dirty="0">
              <a:solidFill>
                <a:srgbClr val="607896"/>
              </a:solidFill>
              <a:latin typeface="Roboto Condensed"/>
              <a:ea typeface="Roboto Condensed"/>
              <a:cs typeface="Roboto Condensed"/>
              <a:sym typeface="Roboto Condensed"/>
            </a:endParaRPr>
          </a:p>
        </p:txBody>
      </p:sp>
      <p:sp>
        <p:nvSpPr>
          <p:cNvPr id="644" name="Shape 644"/>
          <p:cNvSpPr txBox="1"/>
          <p:nvPr/>
        </p:nvSpPr>
        <p:spPr>
          <a:xfrm>
            <a:off x="731900" y="2374250"/>
            <a:ext cx="7327500" cy="2570700"/>
          </a:xfrm>
          <a:prstGeom prst="rect">
            <a:avLst/>
          </a:prstGeom>
          <a:noFill/>
          <a:ln>
            <a:noFill/>
          </a:ln>
        </p:spPr>
        <p:txBody>
          <a:bodyPr lIns="91425" tIns="91425" rIns="91425" bIns="91425" anchor="t" anchorCtr="0">
            <a:noAutofit/>
          </a:bodyPr>
          <a:lstStyle/>
          <a:p>
            <a:pPr lvl="0">
              <a:lnSpc>
                <a:spcPct val="115000"/>
              </a:lnSpc>
              <a:spcBef>
                <a:spcPts val="0"/>
              </a:spcBef>
              <a:buNone/>
            </a:pPr>
            <a:r>
              <a:rPr lang="en" sz="3600">
                <a:solidFill>
                  <a:srgbClr val="607896"/>
                </a:solidFill>
                <a:latin typeface="Roboto Condensed"/>
                <a:ea typeface="Roboto Condensed"/>
                <a:cs typeface="Roboto Condensed"/>
                <a:sym typeface="Roboto Condensed"/>
              </a:rPr>
              <a:t>✋👆👉👍👤👦👧👨👩👪💃🏃💑❤😂😉😋😒😭👶😸🐟🍒🍔💣📌📖🔨🎃🎈🎨🏈🏰🌏🔌🔑</a:t>
            </a:r>
            <a:r>
              <a:rPr lang="en" sz="2400">
                <a:solidFill>
                  <a:srgbClr val="FFFFFF"/>
                </a:solidFill>
                <a:highlight>
                  <a:srgbClr val="607896"/>
                </a:highlight>
                <a:latin typeface="Roboto Condensed"/>
                <a:ea typeface="Roboto Condensed"/>
                <a:cs typeface="Roboto Condensed"/>
                <a:sym typeface="Roboto Condensed"/>
              </a:rPr>
              <a:t> and many more...</a:t>
            </a:r>
          </a:p>
        </p:txBody>
      </p:sp>
      <p:sp>
        <p:nvSpPr>
          <p:cNvPr id="645" name="Shape 645"/>
          <p:cNvSpPr txBox="1"/>
          <p:nvPr/>
        </p:nvSpPr>
        <p:spPr>
          <a:xfrm>
            <a:off x="572775" y="856414"/>
            <a:ext cx="1440600" cy="1296000"/>
          </a:xfrm>
          <a:prstGeom prst="rect">
            <a:avLst/>
          </a:prstGeom>
          <a:noFill/>
          <a:ln>
            <a:noFill/>
          </a:ln>
        </p:spPr>
        <p:txBody>
          <a:bodyPr lIns="91425" tIns="91425" rIns="91425" bIns="91425" anchor="ctr" anchorCtr="0">
            <a:noAutofit/>
          </a:bodyPr>
          <a:lstStyle/>
          <a:p>
            <a:pPr lvl="0" algn="ctr">
              <a:spcBef>
                <a:spcPts val="0"/>
              </a:spcBef>
              <a:buClr>
                <a:schemeClr val="dk1"/>
              </a:buClr>
              <a:buSzPct val="25000"/>
              <a:buFont typeface="Arial"/>
              <a:buNone/>
            </a:pPr>
            <a:r>
              <a:rPr lang="en" sz="9600" dirty="0">
                <a:solidFill>
                  <a:srgbClr val="FF9900"/>
                </a:solidFill>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796BF"/>
        </a:solidFill>
        <a:effectLst/>
      </p:bgPr>
    </p:bg>
    <p:spTree>
      <p:nvGrpSpPr>
        <p:cNvPr id="1" name="Shape 307"/>
        <p:cNvGrpSpPr/>
        <p:nvPr/>
      </p:nvGrpSpPr>
      <p:grpSpPr>
        <a:xfrm>
          <a:off x="0" y="0"/>
          <a:ext cx="0" cy="0"/>
          <a:chOff x="0" y="0"/>
          <a:chExt cx="0" cy="0"/>
        </a:xfrm>
      </p:grpSpPr>
      <p:sp>
        <p:nvSpPr>
          <p:cNvPr id="309" name="Shape 309"/>
          <p:cNvSpPr txBox="1">
            <a:spLocks noGrp="1"/>
          </p:cNvSpPr>
          <p:nvPr>
            <p:ph type="body" idx="4294967295"/>
          </p:nvPr>
        </p:nvSpPr>
        <p:spPr>
          <a:xfrm>
            <a:off x="1666910" y="1339121"/>
            <a:ext cx="6297863" cy="3439618"/>
          </a:xfrm>
          <a:prstGeom prst="rect">
            <a:avLst/>
          </a:prstGeom>
        </p:spPr>
        <p:txBody>
          <a:bodyPr lIns="91425" tIns="91425" rIns="91425" bIns="91425" anchor="ctr" anchorCtr="0">
            <a:noAutofit/>
          </a:bodyPr>
          <a:lstStyle/>
          <a:p>
            <a:pPr marL="457200" lvl="0" indent="-228600">
              <a:spcBef>
                <a:spcPts val="0"/>
              </a:spcBef>
            </a:pPr>
            <a:r>
              <a:rPr lang="en-US" b="1" dirty="0">
                <a:solidFill>
                  <a:schemeClr val="bg1">
                    <a:lumMod val="95000"/>
                  </a:schemeClr>
                </a:solidFill>
              </a:rPr>
              <a:t>Real-time results</a:t>
            </a:r>
            <a:r>
              <a:rPr lang="en-US" dirty="0">
                <a:solidFill>
                  <a:schemeClr val="bg1">
                    <a:lumMod val="95000"/>
                  </a:schemeClr>
                </a:solidFill>
              </a:rPr>
              <a:t>. Because of Twitter’s real-time streaming engine, we can quickly get public opinion</a:t>
            </a:r>
            <a:endParaRPr lang="en" dirty="0">
              <a:solidFill>
                <a:schemeClr val="bg1">
                  <a:lumMod val="95000"/>
                </a:schemeClr>
              </a:solidFill>
            </a:endParaRPr>
          </a:p>
          <a:p>
            <a:pPr marL="457200" lvl="0" indent="-228600">
              <a:spcBef>
                <a:spcPts val="0"/>
              </a:spcBef>
            </a:pPr>
            <a:r>
              <a:rPr lang="en-US" b="1" dirty="0">
                <a:solidFill>
                  <a:schemeClr val="bg1">
                    <a:lumMod val="95000"/>
                  </a:schemeClr>
                </a:solidFill>
              </a:rPr>
              <a:t>Wide reach</a:t>
            </a:r>
            <a:r>
              <a:rPr lang="en-US" dirty="0">
                <a:solidFill>
                  <a:schemeClr val="bg1">
                    <a:lumMod val="95000"/>
                  </a:schemeClr>
                </a:solidFill>
              </a:rPr>
              <a:t>. Twitter is used by all age group, many type and size of businesses</a:t>
            </a:r>
            <a:endParaRPr lang="en" b="1" dirty="0">
              <a:solidFill>
                <a:schemeClr val="bg1">
                  <a:lumMod val="95000"/>
                </a:schemeClr>
              </a:solidFill>
            </a:endParaRPr>
          </a:p>
          <a:p>
            <a:pPr marL="457200" lvl="0" indent="-228600">
              <a:spcBef>
                <a:spcPts val="0"/>
              </a:spcBef>
            </a:pPr>
            <a:r>
              <a:rPr lang="en-US" b="1" dirty="0">
                <a:solidFill>
                  <a:schemeClr val="bg1">
                    <a:lumMod val="95000"/>
                  </a:schemeClr>
                </a:solidFill>
              </a:rPr>
              <a:t>Direct feedback</a:t>
            </a:r>
            <a:r>
              <a:rPr lang="en-US" dirty="0">
                <a:solidFill>
                  <a:schemeClr val="bg1">
                    <a:lumMod val="95000"/>
                  </a:schemeClr>
                </a:solidFill>
              </a:rPr>
              <a:t>. You hear what people are saying as they say it.</a:t>
            </a:r>
            <a:endParaRPr lang="en" b="1" dirty="0">
              <a:solidFill>
                <a:schemeClr val="bg1">
                  <a:lumMod val="95000"/>
                </a:schemeClr>
              </a:solidFill>
            </a:endParaRPr>
          </a:p>
        </p:txBody>
      </p:sp>
      <p:sp>
        <p:nvSpPr>
          <p:cNvPr id="6" name="Shape 188">
            <a:extLst>
              <a:ext uri="{FF2B5EF4-FFF2-40B4-BE49-F238E27FC236}">
                <a16:creationId xmlns:a16="http://schemas.microsoft.com/office/drawing/2014/main" id="{F7F08C99-F8C1-4BF8-A682-88AEAB83F708}"/>
              </a:ext>
            </a:extLst>
          </p:cNvPr>
          <p:cNvSpPr txBox="1">
            <a:spLocks/>
          </p:cNvSpPr>
          <p:nvPr/>
        </p:nvSpPr>
        <p:spPr>
          <a:xfrm>
            <a:off x="1031425" y="1149725"/>
            <a:ext cx="5760300" cy="680700"/>
          </a:xfrm>
          <a:prstGeom prst="rect">
            <a:avLst/>
          </a:prstGeom>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sz="3000" b="1" cap="all" dirty="0">
                <a:solidFill>
                  <a:schemeClr val="accent1">
                    <a:lumMod val="20000"/>
                    <a:lumOff val="80000"/>
                  </a:schemeClr>
                </a:solidFill>
                <a:latin typeface="Oswald"/>
              </a:rPr>
              <a:t>Why Twitter</a:t>
            </a:r>
            <a:endParaRPr lang="en" sz="3000" b="1" cap="all" dirty="0">
              <a:solidFill>
                <a:schemeClr val="accent1">
                  <a:lumMod val="20000"/>
                  <a:lumOff val="80000"/>
                </a:schemeClr>
              </a:solidFill>
              <a:latin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7DF83875-5A73-4720-ADB7-B8B7EB95C63A}"/>
              </a:ext>
            </a:extLst>
          </p:cNvPr>
          <p:cNvSpPr/>
          <p:nvPr/>
        </p:nvSpPr>
        <p:spPr>
          <a:xfrm>
            <a:off x="2215299" y="183823"/>
            <a:ext cx="7178512" cy="1696824"/>
          </a:xfrm>
          <a:prstGeom prst="roundRect">
            <a:avLst>
              <a:gd name="adj" fmla="val 0"/>
            </a:avLst>
          </a:prstGeom>
          <a:solidFill>
            <a:srgbClr val="FF99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0" name="Shape 220"/>
          <p:cNvSpPr txBox="1">
            <a:spLocks noGrp="1"/>
          </p:cNvSpPr>
          <p:nvPr>
            <p:ph type="title"/>
          </p:nvPr>
        </p:nvSpPr>
        <p:spPr>
          <a:xfrm>
            <a:off x="199558" y="1636958"/>
            <a:ext cx="6092834" cy="867069"/>
          </a:xfrm>
          <a:prstGeom prst="rect">
            <a:avLst/>
          </a:prstGeom>
        </p:spPr>
        <p:txBody>
          <a:bodyPr lIns="91425" tIns="91425" rIns="91425" bIns="91425" anchor="b" anchorCtr="0">
            <a:noAutofit/>
          </a:bodyPr>
          <a:lstStyle/>
          <a:p>
            <a:pPr lvl="0">
              <a:spcBef>
                <a:spcPts val="0"/>
              </a:spcBef>
              <a:buNone/>
            </a:pPr>
            <a:r>
              <a:rPr lang="en" cap="all" dirty="0"/>
              <a:t>Challenges –Noisy Text</a:t>
            </a:r>
          </a:p>
        </p:txBody>
      </p:sp>
      <p:sp>
        <p:nvSpPr>
          <p:cNvPr id="6" name="Shape 189">
            <a:extLst>
              <a:ext uri="{FF2B5EF4-FFF2-40B4-BE49-F238E27FC236}">
                <a16:creationId xmlns:a16="http://schemas.microsoft.com/office/drawing/2014/main" id="{19F604DB-19FB-4379-8177-38B2AB9C85D8}"/>
              </a:ext>
            </a:extLst>
          </p:cNvPr>
          <p:cNvSpPr txBox="1">
            <a:spLocks/>
          </p:cNvSpPr>
          <p:nvPr/>
        </p:nvSpPr>
        <p:spPr>
          <a:xfrm>
            <a:off x="146810" y="2504027"/>
            <a:ext cx="6249276" cy="25212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BB5D9"/>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1pPr>
            <a:lvl2pPr marR="0" lvl="1" algn="l" rtl="0">
              <a:lnSpc>
                <a:spcPct val="100000"/>
              </a:lnSpc>
              <a:spcBef>
                <a:spcPts val="0"/>
              </a:spcBef>
              <a:spcAft>
                <a:spcPts val="0"/>
              </a:spcAft>
              <a:buClr>
                <a:srgbClr val="4BB5D9"/>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2pPr>
            <a:lvl3pPr marR="0" lvl="2" algn="l" rtl="0">
              <a:lnSpc>
                <a:spcPct val="100000"/>
              </a:lnSpc>
              <a:spcBef>
                <a:spcPts val="0"/>
              </a:spcBef>
              <a:spcAft>
                <a:spcPts val="0"/>
              </a:spcAft>
              <a:buClr>
                <a:srgbClr val="607896"/>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3pPr>
            <a:lvl4pPr marR="0" lvl="3" algn="l" rtl="0">
              <a:lnSpc>
                <a:spcPct val="100000"/>
              </a:lnSpc>
              <a:spcBef>
                <a:spcPts val="0"/>
              </a:spcBef>
              <a:spcAft>
                <a:spcPts val="0"/>
              </a:spcAft>
              <a:buClr>
                <a:srgbClr val="607896"/>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4pPr>
            <a:lvl5pPr marR="0" lvl="4" algn="l" rtl="0">
              <a:lnSpc>
                <a:spcPct val="100000"/>
              </a:lnSpc>
              <a:spcBef>
                <a:spcPts val="0"/>
              </a:spcBef>
              <a:spcAft>
                <a:spcPts val="0"/>
              </a:spcAft>
              <a:buClr>
                <a:srgbClr val="607896"/>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5pPr>
            <a:lvl6pPr marR="0" lvl="5" algn="l" rtl="0">
              <a:lnSpc>
                <a:spcPct val="100000"/>
              </a:lnSpc>
              <a:spcBef>
                <a:spcPts val="0"/>
              </a:spcBef>
              <a:spcAft>
                <a:spcPts val="0"/>
              </a:spcAft>
              <a:buClr>
                <a:srgbClr val="607896"/>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6pPr>
            <a:lvl7pPr marR="0" lvl="6" algn="l" rtl="0">
              <a:lnSpc>
                <a:spcPct val="100000"/>
              </a:lnSpc>
              <a:spcBef>
                <a:spcPts val="0"/>
              </a:spcBef>
              <a:spcAft>
                <a:spcPts val="0"/>
              </a:spcAft>
              <a:buClr>
                <a:srgbClr val="607896"/>
              </a:buClr>
              <a:buSzPct val="100000"/>
              <a:buFont typeface="Roboto Condensed"/>
              <a:buNone/>
              <a:defRPr sz="1600" b="0" i="0" u="none" strike="noStrike" cap="none">
                <a:solidFill>
                  <a:srgbClr val="607896"/>
                </a:solidFill>
                <a:latin typeface="Roboto Condensed"/>
                <a:ea typeface="Roboto Condensed"/>
                <a:cs typeface="Roboto Condensed"/>
                <a:sym typeface="Roboto Condensed"/>
              </a:defRPr>
            </a:lvl7pPr>
            <a:lvl8pPr marR="0" lvl="7" algn="l" rtl="0">
              <a:lnSpc>
                <a:spcPct val="100000"/>
              </a:lnSpc>
              <a:spcBef>
                <a:spcPts val="0"/>
              </a:spcBef>
              <a:spcAft>
                <a:spcPts val="0"/>
              </a:spcAft>
              <a:buClr>
                <a:srgbClr val="607896"/>
              </a:buClr>
              <a:buSzPct val="100000"/>
              <a:buFont typeface="Roboto Condensed"/>
              <a:buNone/>
              <a:defRPr sz="1600" b="0" i="0" u="none" strike="noStrike" cap="none">
                <a:solidFill>
                  <a:srgbClr val="607896"/>
                </a:solidFill>
                <a:latin typeface="Roboto Condensed"/>
                <a:ea typeface="Roboto Condensed"/>
                <a:cs typeface="Roboto Condensed"/>
                <a:sym typeface="Roboto Condensed"/>
              </a:defRPr>
            </a:lvl8pPr>
            <a:lvl9pPr marR="0" lvl="8" algn="l" rtl="0">
              <a:lnSpc>
                <a:spcPct val="100000"/>
              </a:lnSpc>
              <a:spcBef>
                <a:spcPts val="0"/>
              </a:spcBef>
              <a:spcAft>
                <a:spcPts val="0"/>
              </a:spcAft>
              <a:buClr>
                <a:srgbClr val="607896"/>
              </a:buClr>
              <a:buSzPct val="100000"/>
              <a:buFont typeface="Roboto Condensed"/>
              <a:buNone/>
              <a:defRPr sz="1600" b="0" i="0" u="none" strike="noStrike" cap="none">
                <a:solidFill>
                  <a:srgbClr val="607896"/>
                </a:solidFill>
                <a:latin typeface="Roboto Condensed"/>
                <a:ea typeface="Roboto Condensed"/>
                <a:cs typeface="Roboto Condensed"/>
                <a:sym typeface="Roboto Condensed"/>
              </a:defRPr>
            </a:lvl9pPr>
          </a:lstStyle>
          <a:p>
            <a:pPr marL="457200" indent="-228600"/>
            <a:r>
              <a:rPr lang="en-US" sz="1800" b="1" dirty="0"/>
              <a:t>Accumulate quickly</a:t>
            </a:r>
            <a:r>
              <a:rPr lang="en-US" sz="1800" dirty="0"/>
              <a:t>. Twitter is used by all age group, many type and size of businesses</a:t>
            </a:r>
            <a:endParaRPr lang="en" sz="1800" b="1" dirty="0"/>
          </a:p>
          <a:p>
            <a:pPr marL="457200" indent="-228600"/>
            <a:r>
              <a:rPr lang="en-US" sz="1800" b="1" dirty="0"/>
              <a:t>Mostly noise</a:t>
            </a:r>
            <a:r>
              <a:rPr lang="en-US" sz="1800" dirty="0"/>
              <a:t>. And it is often hard to identify which are and aren’t!</a:t>
            </a:r>
          </a:p>
          <a:p>
            <a:pPr marL="457200" indent="-228600"/>
            <a:r>
              <a:rPr lang="en-US" sz="1800" b="1" dirty="0"/>
              <a:t>Unique grammar </a:t>
            </a:r>
          </a:p>
          <a:p>
            <a:pPr marL="457200" indent="-228600"/>
            <a:r>
              <a:rPr lang="en-US" sz="1800" b="1" dirty="0"/>
              <a:t>Lexical Variation. </a:t>
            </a:r>
            <a:r>
              <a:rPr lang="en-US" sz="1800" dirty="0"/>
              <a:t>2mar, tmr, tmoro, tmorrow, tmrw, tomo, tmw, and many……</a:t>
            </a:r>
            <a:endParaRPr lang="en" sz="1800" dirty="0"/>
          </a:p>
          <a:p>
            <a:pPr marL="457200" indent="-228600"/>
            <a:endParaRPr lang="en" b="1" dirty="0"/>
          </a:p>
        </p:txBody>
      </p:sp>
      <p:pic>
        <p:nvPicPr>
          <p:cNvPr id="9" name="Picture 8">
            <a:extLst>
              <a:ext uri="{FF2B5EF4-FFF2-40B4-BE49-F238E27FC236}">
                <a16:creationId xmlns:a16="http://schemas.microsoft.com/office/drawing/2014/main" id="{42DC5AFB-B93C-448A-8992-F1209C25D19F}"/>
              </a:ext>
            </a:extLst>
          </p:cNvPr>
          <p:cNvPicPr>
            <a:picLocks noChangeAspect="1"/>
          </p:cNvPicPr>
          <p:nvPr/>
        </p:nvPicPr>
        <p:blipFill rotWithShape="1">
          <a:blip r:embed="rId3"/>
          <a:srcRect r="34117" b="8296"/>
          <a:stretch/>
        </p:blipFill>
        <p:spPr>
          <a:xfrm>
            <a:off x="6344243" y="268551"/>
            <a:ext cx="2854529" cy="731520"/>
          </a:xfrm>
          <a:prstGeom prst="rect">
            <a:avLst/>
          </a:prstGeom>
        </p:spPr>
      </p:pic>
      <p:pic>
        <p:nvPicPr>
          <p:cNvPr id="10" name="Picture 9">
            <a:extLst>
              <a:ext uri="{FF2B5EF4-FFF2-40B4-BE49-F238E27FC236}">
                <a16:creationId xmlns:a16="http://schemas.microsoft.com/office/drawing/2014/main" id="{6133AAA2-5A43-461B-8D42-BC4C1D77CDC5}"/>
              </a:ext>
            </a:extLst>
          </p:cNvPr>
          <p:cNvPicPr>
            <a:picLocks noChangeAspect="1"/>
          </p:cNvPicPr>
          <p:nvPr/>
        </p:nvPicPr>
        <p:blipFill rotWithShape="1">
          <a:blip r:embed="rId4"/>
          <a:srcRect r="8949"/>
          <a:stretch/>
        </p:blipFill>
        <p:spPr>
          <a:xfrm>
            <a:off x="6344243" y="1053192"/>
            <a:ext cx="2854529" cy="731520"/>
          </a:xfrm>
          <a:prstGeom prst="rect">
            <a:avLst/>
          </a:prstGeom>
        </p:spPr>
      </p:pic>
      <p:pic>
        <p:nvPicPr>
          <p:cNvPr id="11" name="Picture 10">
            <a:extLst>
              <a:ext uri="{FF2B5EF4-FFF2-40B4-BE49-F238E27FC236}">
                <a16:creationId xmlns:a16="http://schemas.microsoft.com/office/drawing/2014/main" id="{31CAB769-373A-4F4C-998A-D70482F83E75}"/>
              </a:ext>
            </a:extLst>
          </p:cNvPr>
          <p:cNvPicPr>
            <a:picLocks noChangeAspect="1"/>
          </p:cNvPicPr>
          <p:nvPr/>
        </p:nvPicPr>
        <p:blipFill rotWithShape="1">
          <a:blip r:embed="rId5"/>
          <a:srcRect r="5618"/>
          <a:stretch/>
        </p:blipFill>
        <p:spPr>
          <a:xfrm>
            <a:off x="2286942" y="1053192"/>
            <a:ext cx="3979878" cy="731520"/>
          </a:xfrm>
          <a:prstGeom prst="rect">
            <a:avLst/>
          </a:prstGeom>
        </p:spPr>
      </p:pic>
      <p:pic>
        <p:nvPicPr>
          <p:cNvPr id="12" name="Picture 11">
            <a:extLst>
              <a:ext uri="{FF2B5EF4-FFF2-40B4-BE49-F238E27FC236}">
                <a16:creationId xmlns:a16="http://schemas.microsoft.com/office/drawing/2014/main" id="{17BDF341-1E99-4A1D-A320-91BC70FD619C}"/>
              </a:ext>
            </a:extLst>
          </p:cNvPr>
          <p:cNvPicPr>
            <a:picLocks noChangeAspect="1"/>
          </p:cNvPicPr>
          <p:nvPr/>
        </p:nvPicPr>
        <p:blipFill>
          <a:blip r:embed="rId6"/>
          <a:stretch>
            <a:fillRect/>
          </a:stretch>
        </p:blipFill>
        <p:spPr>
          <a:xfrm>
            <a:off x="2286941" y="268551"/>
            <a:ext cx="3979878" cy="72858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Shape 162"/>
          <p:cNvSpPr txBox="1">
            <a:spLocks noGrp="1"/>
          </p:cNvSpPr>
          <p:nvPr>
            <p:ph type="title"/>
          </p:nvPr>
        </p:nvSpPr>
        <p:spPr>
          <a:xfrm>
            <a:off x="1031425" y="1149725"/>
            <a:ext cx="5760300" cy="680700"/>
          </a:xfrm>
          <a:prstGeom prst="rect">
            <a:avLst/>
          </a:prstGeom>
        </p:spPr>
        <p:txBody>
          <a:bodyPr lIns="91425" tIns="91425" rIns="91425" bIns="91425" anchor="b" anchorCtr="0">
            <a:noAutofit/>
          </a:bodyPr>
          <a:lstStyle/>
          <a:p>
            <a:pPr lvl="0" rtl="0">
              <a:spcBef>
                <a:spcPts val="0"/>
              </a:spcBef>
              <a:buNone/>
            </a:pPr>
            <a:r>
              <a:rPr lang="en-US" dirty="0"/>
              <a:t>MY APPROACH</a:t>
            </a:r>
            <a:endParaRPr lang="en" dirty="0"/>
          </a:p>
        </p:txBody>
      </p:sp>
      <p:sp>
        <p:nvSpPr>
          <p:cNvPr id="6" name="Shape 165">
            <a:extLst>
              <a:ext uri="{FF2B5EF4-FFF2-40B4-BE49-F238E27FC236}">
                <a16:creationId xmlns:a16="http://schemas.microsoft.com/office/drawing/2014/main" id="{2839C530-3C00-48DB-B81E-13B6CB020B7F}"/>
              </a:ext>
            </a:extLst>
          </p:cNvPr>
          <p:cNvSpPr txBox="1">
            <a:spLocks/>
          </p:cNvSpPr>
          <p:nvPr/>
        </p:nvSpPr>
        <p:spPr>
          <a:xfrm>
            <a:off x="1031425" y="1790450"/>
            <a:ext cx="7003303" cy="20346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BB5D9"/>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1pPr>
            <a:lvl2pPr marR="0" lvl="1" algn="l" rtl="0">
              <a:lnSpc>
                <a:spcPct val="100000"/>
              </a:lnSpc>
              <a:spcBef>
                <a:spcPts val="0"/>
              </a:spcBef>
              <a:spcAft>
                <a:spcPts val="0"/>
              </a:spcAft>
              <a:buClr>
                <a:srgbClr val="4BB5D9"/>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2pPr>
            <a:lvl3pPr marR="0" lvl="2" algn="l" rtl="0">
              <a:lnSpc>
                <a:spcPct val="100000"/>
              </a:lnSpc>
              <a:spcBef>
                <a:spcPts val="0"/>
              </a:spcBef>
              <a:spcAft>
                <a:spcPts val="0"/>
              </a:spcAft>
              <a:buClr>
                <a:srgbClr val="607896"/>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3pPr>
            <a:lvl4pPr marR="0" lvl="3" algn="l" rtl="0">
              <a:lnSpc>
                <a:spcPct val="100000"/>
              </a:lnSpc>
              <a:spcBef>
                <a:spcPts val="0"/>
              </a:spcBef>
              <a:spcAft>
                <a:spcPts val="0"/>
              </a:spcAft>
              <a:buClr>
                <a:srgbClr val="607896"/>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4pPr>
            <a:lvl5pPr marR="0" lvl="4" algn="l" rtl="0">
              <a:lnSpc>
                <a:spcPct val="100000"/>
              </a:lnSpc>
              <a:spcBef>
                <a:spcPts val="0"/>
              </a:spcBef>
              <a:spcAft>
                <a:spcPts val="0"/>
              </a:spcAft>
              <a:buClr>
                <a:srgbClr val="607896"/>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5pPr>
            <a:lvl6pPr marR="0" lvl="5" algn="l" rtl="0">
              <a:lnSpc>
                <a:spcPct val="100000"/>
              </a:lnSpc>
              <a:spcBef>
                <a:spcPts val="0"/>
              </a:spcBef>
              <a:spcAft>
                <a:spcPts val="0"/>
              </a:spcAft>
              <a:buClr>
                <a:srgbClr val="607896"/>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6pPr>
            <a:lvl7pPr marR="0" lvl="6" algn="l" rtl="0">
              <a:lnSpc>
                <a:spcPct val="100000"/>
              </a:lnSpc>
              <a:spcBef>
                <a:spcPts val="0"/>
              </a:spcBef>
              <a:spcAft>
                <a:spcPts val="0"/>
              </a:spcAft>
              <a:buClr>
                <a:srgbClr val="607896"/>
              </a:buClr>
              <a:buSzPct val="100000"/>
              <a:buFont typeface="Roboto Condensed"/>
              <a:buNone/>
              <a:defRPr sz="1800" b="0" i="0" u="none" strike="noStrike" cap="none">
                <a:solidFill>
                  <a:srgbClr val="607896"/>
                </a:solidFill>
                <a:latin typeface="Roboto Condensed"/>
                <a:ea typeface="Roboto Condensed"/>
                <a:cs typeface="Roboto Condensed"/>
                <a:sym typeface="Roboto Condensed"/>
              </a:defRPr>
            </a:lvl7pPr>
            <a:lvl8pPr marR="0" lvl="7" algn="l" rtl="0">
              <a:lnSpc>
                <a:spcPct val="100000"/>
              </a:lnSpc>
              <a:spcBef>
                <a:spcPts val="0"/>
              </a:spcBef>
              <a:spcAft>
                <a:spcPts val="0"/>
              </a:spcAft>
              <a:buClr>
                <a:srgbClr val="607896"/>
              </a:buClr>
              <a:buSzPct val="100000"/>
              <a:buFont typeface="Roboto Condensed"/>
              <a:buNone/>
              <a:defRPr sz="1800" b="0" i="0" u="none" strike="noStrike" cap="none">
                <a:solidFill>
                  <a:srgbClr val="607896"/>
                </a:solidFill>
                <a:latin typeface="Roboto Condensed"/>
                <a:ea typeface="Roboto Condensed"/>
                <a:cs typeface="Roboto Condensed"/>
                <a:sym typeface="Roboto Condensed"/>
              </a:defRPr>
            </a:lvl8pPr>
            <a:lvl9pPr marR="0" lvl="8" algn="l" rtl="0">
              <a:lnSpc>
                <a:spcPct val="100000"/>
              </a:lnSpc>
              <a:spcBef>
                <a:spcPts val="0"/>
              </a:spcBef>
              <a:spcAft>
                <a:spcPts val="0"/>
              </a:spcAft>
              <a:buClr>
                <a:srgbClr val="607896"/>
              </a:buClr>
              <a:buSzPct val="100000"/>
              <a:buFont typeface="Roboto Condensed"/>
              <a:buNone/>
              <a:defRPr sz="1800" b="0" i="0" u="none" strike="noStrike" cap="none">
                <a:solidFill>
                  <a:srgbClr val="607896"/>
                </a:solidFill>
                <a:latin typeface="Roboto Condensed"/>
                <a:ea typeface="Roboto Condensed"/>
                <a:cs typeface="Roboto Condensed"/>
                <a:sym typeface="Roboto Condensed"/>
              </a:defRPr>
            </a:lvl9pPr>
          </a:lstStyle>
          <a:p>
            <a:pPr marL="457200" indent="-228600"/>
            <a:r>
              <a:rPr lang="en-US" dirty="0"/>
              <a:t>Set up </a:t>
            </a:r>
            <a:r>
              <a:rPr lang="en-US" b="1" dirty="0"/>
              <a:t>Data Collection </a:t>
            </a:r>
            <a:r>
              <a:rPr lang="en-US" dirty="0"/>
              <a:t>process and </a:t>
            </a:r>
            <a:r>
              <a:rPr lang="en-US" b="1" dirty="0"/>
              <a:t>Data Infrastructure</a:t>
            </a:r>
          </a:p>
          <a:p>
            <a:pPr marL="514350" indent="-285750">
              <a:buFontTx/>
              <a:buChar char="»"/>
            </a:pPr>
            <a:r>
              <a:rPr lang="en-US" dirty="0"/>
              <a:t>Examine different </a:t>
            </a:r>
            <a:r>
              <a:rPr lang="en-US" b="1" dirty="0"/>
              <a:t>Natural Language Processing </a:t>
            </a:r>
            <a:r>
              <a:rPr lang="en-US" dirty="0"/>
              <a:t>tools on  collected tweets</a:t>
            </a:r>
          </a:p>
          <a:p>
            <a:pPr marL="457200" indent="-228600"/>
            <a:r>
              <a:rPr lang="en-US" dirty="0"/>
              <a:t>Create A|B Testing Model on similarity comparison</a:t>
            </a:r>
          </a:p>
          <a:p>
            <a:pPr marL="457200" indent="-228600"/>
            <a:r>
              <a:rPr lang="en-US" dirty="0"/>
              <a:t>Use </a:t>
            </a:r>
            <a:r>
              <a:rPr lang="en-US" b="1" dirty="0"/>
              <a:t>Time Series Modeling </a:t>
            </a:r>
            <a:r>
              <a:rPr lang="en-US" dirty="0"/>
              <a:t>to catch the trends</a:t>
            </a:r>
          </a:p>
          <a:p>
            <a:pPr marL="457200" indent="-228600"/>
            <a:r>
              <a:rPr lang="en-US" dirty="0"/>
              <a:t> Tuning hyperparameters for model improvement</a:t>
            </a:r>
          </a:p>
          <a:p>
            <a:pPr marL="457200" indent="-228600"/>
            <a:endParaRPr lang="en" dirty="0"/>
          </a:p>
          <a:p>
            <a:pPr>
              <a:buFont typeface="Roboto Condensed"/>
              <a:buNone/>
            </a:pP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Shape 188"/>
          <p:cNvSpPr txBox="1">
            <a:spLocks noGrp="1"/>
          </p:cNvSpPr>
          <p:nvPr>
            <p:ph type="title"/>
          </p:nvPr>
        </p:nvSpPr>
        <p:spPr>
          <a:xfrm>
            <a:off x="1031425" y="1149725"/>
            <a:ext cx="5760300" cy="680700"/>
          </a:xfrm>
          <a:prstGeom prst="rect">
            <a:avLst/>
          </a:prstGeom>
        </p:spPr>
        <p:txBody>
          <a:bodyPr lIns="91425" tIns="91425" rIns="91425" bIns="91425" anchor="b" anchorCtr="0">
            <a:noAutofit/>
          </a:bodyPr>
          <a:lstStyle/>
          <a:p>
            <a:pPr lvl="0">
              <a:spcBef>
                <a:spcPts val="0"/>
              </a:spcBef>
              <a:buNone/>
            </a:pPr>
            <a:r>
              <a:rPr lang="en-US" cap="all" dirty="0"/>
              <a:t>Set up infrastructure</a:t>
            </a:r>
            <a:endParaRPr lang="en" cap="all" dirty="0"/>
          </a:p>
        </p:txBody>
      </p:sp>
      <p:sp>
        <p:nvSpPr>
          <p:cNvPr id="189" name="Shape 189"/>
          <p:cNvSpPr txBox="1">
            <a:spLocks noGrp="1"/>
          </p:cNvSpPr>
          <p:nvPr>
            <p:ph type="body" idx="1"/>
          </p:nvPr>
        </p:nvSpPr>
        <p:spPr>
          <a:xfrm>
            <a:off x="1164211" y="1770776"/>
            <a:ext cx="6403258" cy="3033806"/>
          </a:xfrm>
          <a:prstGeom prst="rect">
            <a:avLst/>
          </a:prstGeom>
        </p:spPr>
        <p:txBody>
          <a:bodyPr lIns="91425" tIns="91425" rIns="91425" bIns="91425" anchor="t" anchorCtr="0">
            <a:noAutofit/>
          </a:bodyPr>
          <a:lstStyle/>
          <a:p>
            <a:pPr marL="228600" lvl="0">
              <a:buNone/>
            </a:pPr>
            <a:r>
              <a:rPr lang="en-US" sz="1800" dirty="0"/>
              <a:t>Created an automated and sustainable </a:t>
            </a:r>
            <a:r>
              <a:rPr lang="en-US" sz="1800" b="1" dirty="0"/>
              <a:t>data collection process</a:t>
            </a:r>
          </a:p>
          <a:p>
            <a:pPr marL="514350" lvl="0" indent="-285750">
              <a:buFontTx/>
              <a:buChar char="»"/>
            </a:pPr>
            <a:r>
              <a:rPr lang="en-US" sz="1800" dirty="0"/>
              <a:t>Collect and clean tweets real-time</a:t>
            </a:r>
          </a:p>
          <a:p>
            <a:pPr marL="514350" lvl="0" indent="-285750">
              <a:buFontTx/>
              <a:buChar char="»"/>
            </a:pPr>
            <a:r>
              <a:rPr lang="en-US" sz="1800" dirty="0"/>
              <a:t>Restart the service periodically to clear up potential cache </a:t>
            </a:r>
          </a:p>
          <a:p>
            <a:pPr marL="228600" lvl="0">
              <a:buNone/>
            </a:pPr>
            <a:r>
              <a:rPr lang="en-US" sz="1800" dirty="0"/>
              <a:t>Automate </a:t>
            </a:r>
            <a:r>
              <a:rPr lang="en-US" sz="1800" b="1" dirty="0"/>
              <a:t>NLP process</a:t>
            </a:r>
          </a:p>
          <a:p>
            <a:pPr marL="514350" lvl="0" indent="-285750">
              <a:buFontTx/>
              <a:buChar char="»"/>
            </a:pPr>
            <a:r>
              <a:rPr lang="en-US" sz="1800" dirty="0"/>
              <a:t>NLP Pipeline </a:t>
            </a:r>
          </a:p>
          <a:p>
            <a:pPr marL="514350" lvl="0" indent="-285750">
              <a:buFontTx/>
              <a:buChar char="»"/>
            </a:pPr>
            <a:r>
              <a:rPr lang="en-US" sz="1800" dirty="0"/>
              <a:t>Daily scheduled process to vectorizer pass 7 day tweets to be ready for quick analysis</a:t>
            </a:r>
            <a:endParaRPr lang="en" sz="1800" dirty="0"/>
          </a:p>
        </p:txBody>
      </p:sp>
    </p:spTree>
    <p:extLst>
      <p:ext uri="{BB962C8B-B14F-4D97-AF65-F5344CB8AC3E}">
        <p14:creationId xmlns:p14="http://schemas.microsoft.com/office/powerpoint/2010/main" val="18965887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796BF"/>
        </a:solidFill>
        <a:effectLst/>
      </p:bgPr>
    </p:bg>
    <p:spTree>
      <p:nvGrpSpPr>
        <p:cNvPr id="1" name="Shape 253"/>
        <p:cNvGrpSpPr/>
        <p:nvPr/>
      </p:nvGrpSpPr>
      <p:grpSpPr>
        <a:xfrm>
          <a:off x="0" y="0"/>
          <a:ext cx="0" cy="0"/>
          <a:chOff x="0" y="0"/>
          <a:chExt cx="0" cy="0"/>
        </a:xfrm>
      </p:grpSpPr>
      <p:sp>
        <p:nvSpPr>
          <p:cNvPr id="254" name="Shape 254"/>
          <p:cNvSpPr/>
          <p:nvPr/>
        </p:nvSpPr>
        <p:spPr>
          <a:xfrm>
            <a:off x="449149" y="755614"/>
            <a:ext cx="8446770" cy="4023854"/>
          </a:xfrm>
          <a:custGeom>
            <a:avLst/>
            <a:gdLst/>
            <a:ahLst/>
            <a:cxnLst/>
            <a:rect l="0" t="0" r="0" b="0"/>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256" name="Shape 256"/>
          <p:cNvSpPr/>
          <p:nvPr/>
        </p:nvSpPr>
        <p:spPr>
          <a:xfrm>
            <a:off x="66659" y="2434697"/>
            <a:ext cx="1206065" cy="332844"/>
          </a:xfrm>
          <a:prstGeom prst="wedgeRectCallout">
            <a:avLst>
              <a:gd name="adj1" fmla="val 29995"/>
              <a:gd name="adj2" fmla="val -174350"/>
            </a:avLst>
          </a:prstGeom>
          <a:solidFill>
            <a:srgbClr val="FF9900"/>
          </a:solidFill>
          <a:ln>
            <a:noFill/>
          </a:ln>
        </p:spPr>
        <p:txBody>
          <a:bodyPr lIns="91425" tIns="91425" rIns="91425" bIns="91425" anchor="ctr" anchorCtr="0">
            <a:noAutofit/>
          </a:bodyPr>
          <a:lstStyle/>
          <a:p>
            <a:pPr lvl="0">
              <a:spcBef>
                <a:spcPts val="0"/>
              </a:spcBef>
              <a:buNone/>
            </a:pPr>
            <a:r>
              <a:rPr lang="en-US" sz="1000" dirty="0">
                <a:solidFill>
                  <a:srgbClr val="FFFFFF"/>
                </a:solidFill>
                <a:latin typeface="Roboto Condensed"/>
                <a:ea typeface="Roboto Condensed"/>
                <a:cs typeface="Roboto Condensed"/>
                <a:sym typeface="Roboto Condensed"/>
              </a:rPr>
              <a:t>GA @ </a:t>
            </a:r>
          </a:p>
          <a:p>
            <a:pPr lvl="0">
              <a:spcBef>
                <a:spcPts val="0"/>
              </a:spcBef>
              <a:buNone/>
            </a:pPr>
            <a:r>
              <a:rPr lang="en-US" sz="1000" dirty="0">
                <a:solidFill>
                  <a:srgbClr val="FFFFFF"/>
                </a:solidFill>
                <a:latin typeface="Roboto Condensed"/>
                <a:ea typeface="Roboto Condensed"/>
                <a:cs typeface="Roboto Condensed"/>
                <a:sym typeface="Roboto Condensed"/>
              </a:rPr>
              <a:t>Santa Monica, CA </a:t>
            </a:r>
            <a:endParaRPr lang="en" sz="1000" dirty="0">
              <a:solidFill>
                <a:srgbClr val="FFFFFF"/>
              </a:solidFill>
              <a:latin typeface="Roboto Condensed"/>
              <a:ea typeface="Roboto Condensed"/>
              <a:cs typeface="Roboto Condensed"/>
              <a:sym typeface="Roboto Condensed"/>
            </a:endParaRPr>
          </a:p>
        </p:txBody>
      </p:sp>
      <p:sp>
        <p:nvSpPr>
          <p:cNvPr id="257" name="Shape 257"/>
          <p:cNvSpPr/>
          <p:nvPr/>
        </p:nvSpPr>
        <p:spPr>
          <a:xfrm>
            <a:off x="982277" y="1893100"/>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58" name="Shape 258"/>
          <p:cNvSpPr/>
          <p:nvPr/>
        </p:nvSpPr>
        <p:spPr>
          <a:xfrm>
            <a:off x="1515405" y="1981094"/>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59" name="Shape 259"/>
          <p:cNvSpPr/>
          <p:nvPr/>
        </p:nvSpPr>
        <p:spPr>
          <a:xfrm>
            <a:off x="1083527" y="1649181"/>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1" name="Shape 257">
            <a:extLst>
              <a:ext uri="{FF2B5EF4-FFF2-40B4-BE49-F238E27FC236}">
                <a16:creationId xmlns:a16="http://schemas.microsoft.com/office/drawing/2014/main" id="{BDD4E8FF-DBBB-43BB-9A87-DE90E9EE5CB7}"/>
              </a:ext>
            </a:extLst>
          </p:cNvPr>
          <p:cNvSpPr/>
          <p:nvPr/>
        </p:nvSpPr>
        <p:spPr>
          <a:xfrm>
            <a:off x="1041005" y="1893100"/>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2" name="Shape 259">
            <a:extLst>
              <a:ext uri="{FF2B5EF4-FFF2-40B4-BE49-F238E27FC236}">
                <a16:creationId xmlns:a16="http://schemas.microsoft.com/office/drawing/2014/main" id="{4790DBAC-49A8-49F8-88FC-D4CE391DCBA6}"/>
              </a:ext>
            </a:extLst>
          </p:cNvPr>
          <p:cNvSpPr/>
          <p:nvPr/>
        </p:nvSpPr>
        <p:spPr>
          <a:xfrm>
            <a:off x="1142255" y="1648524"/>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3" name="Shape 258">
            <a:extLst>
              <a:ext uri="{FF2B5EF4-FFF2-40B4-BE49-F238E27FC236}">
                <a16:creationId xmlns:a16="http://schemas.microsoft.com/office/drawing/2014/main" id="{1C66901F-D4AB-438C-82AE-50619493FC39}"/>
              </a:ext>
            </a:extLst>
          </p:cNvPr>
          <p:cNvSpPr/>
          <p:nvPr/>
        </p:nvSpPr>
        <p:spPr>
          <a:xfrm>
            <a:off x="1451680" y="1983594"/>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pic>
        <p:nvPicPr>
          <p:cNvPr id="7" name="Picture 6">
            <a:extLst>
              <a:ext uri="{FF2B5EF4-FFF2-40B4-BE49-F238E27FC236}">
                <a16:creationId xmlns:a16="http://schemas.microsoft.com/office/drawing/2014/main" id="{361F1625-65CB-400A-ABA2-4DF87CE292E6}"/>
              </a:ext>
            </a:extLst>
          </p:cNvPr>
          <p:cNvPicPr>
            <a:picLocks noChangeAspect="1"/>
          </p:cNvPicPr>
          <p:nvPr/>
        </p:nvPicPr>
        <p:blipFill>
          <a:blip r:embed="rId3"/>
          <a:stretch>
            <a:fillRect/>
          </a:stretch>
        </p:blipFill>
        <p:spPr>
          <a:xfrm>
            <a:off x="5112402" y="0"/>
            <a:ext cx="2173657" cy="2177212"/>
          </a:xfrm>
          <a:prstGeom prst="rect">
            <a:avLst/>
          </a:prstGeom>
          <a:ln>
            <a:noFill/>
          </a:ln>
          <a:effectLst>
            <a:softEdge rad="112500"/>
          </a:effectLst>
        </p:spPr>
      </p:pic>
      <p:pic>
        <p:nvPicPr>
          <p:cNvPr id="6" name="Picture 5">
            <a:extLst>
              <a:ext uri="{FF2B5EF4-FFF2-40B4-BE49-F238E27FC236}">
                <a16:creationId xmlns:a16="http://schemas.microsoft.com/office/drawing/2014/main" id="{4AE4F2AE-4792-4124-8D5A-3DC0A82AF036}"/>
              </a:ext>
            </a:extLst>
          </p:cNvPr>
          <p:cNvPicPr>
            <a:picLocks noChangeAspect="1"/>
          </p:cNvPicPr>
          <p:nvPr/>
        </p:nvPicPr>
        <p:blipFill rotWithShape="1">
          <a:blip r:embed="rId4"/>
          <a:srcRect r="1060"/>
          <a:stretch/>
        </p:blipFill>
        <p:spPr>
          <a:xfrm>
            <a:off x="6904603" y="455134"/>
            <a:ext cx="2199491" cy="2212205"/>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3000"/>
                                        <p:tgtEl>
                                          <p:spTgt spid="7"/>
                                        </p:tgtEl>
                                      </p:cBhvr>
                                    </p:animEffect>
                                    <p:anim calcmode="lin" valueType="num">
                                      <p:cBhvr>
                                        <p:cTn id="8" dur="3000" fill="hold"/>
                                        <p:tgtEl>
                                          <p:spTgt spid="7"/>
                                        </p:tgtEl>
                                        <p:attrNameLst>
                                          <p:attrName>ppt_x</p:attrName>
                                        </p:attrNameLst>
                                      </p:cBhvr>
                                      <p:tavLst>
                                        <p:tav tm="0">
                                          <p:val>
                                            <p:strVal val="#ppt_x"/>
                                          </p:val>
                                        </p:tav>
                                        <p:tav tm="100000">
                                          <p:val>
                                            <p:strVal val="#ppt_x"/>
                                          </p:val>
                                        </p:tav>
                                      </p:tavLst>
                                    </p:anim>
                                    <p:anim calcmode="lin" valueType="num">
                                      <p:cBhvr>
                                        <p:cTn id="9" dur="3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3000"/>
                                        <p:tgtEl>
                                          <p:spTgt spid="6"/>
                                        </p:tgtEl>
                                      </p:cBhvr>
                                    </p:animEffect>
                                    <p:anim calcmode="lin" valueType="num">
                                      <p:cBhvr>
                                        <p:cTn id="15" dur="3000" fill="hold"/>
                                        <p:tgtEl>
                                          <p:spTgt spid="6"/>
                                        </p:tgtEl>
                                        <p:attrNameLst>
                                          <p:attrName>ppt_x</p:attrName>
                                        </p:attrNameLst>
                                      </p:cBhvr>
                                      <p:tavLst>
                                        <p:tav tm="0">
                                          <p:val>
                                            <p:strVal val="#ppt_x"/>
                                          </p:val>
                                        </p:tav>
                                        <p:tav tm="100000">
                                          <p:val>
                                            <p:strVal val="#ppt_x"/>
                                          </p:val>
                                        </p:tav>
                                      </p:tavLst>
                                    </p:anim>
                                    <p:anim calcmode="lin" valueType="num">
                                      <p:cBhvr>
                                        <p:cTn id="16" dur="3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Rectangle: Rounded Corners 99">
            <a:extLst>
              <a:ext uri="{FF2B5EF4-FFF2-40B4-BE49-F238E27FC236}">
                <a16:creationId xmlns:a16="http://schemas.microsoft.com/office/drawing/2014/main" id="{ECFCBD77-003C-4DCA-AD5D-51EE8B1A53E7}"/>
              </a:ext>
            </a:extLst>
          </p:cNvPr>
          <p:cNvSpPr/>
          <p:nvPr/>
        </p:nvSpPr>
        <p:spPr>
          <a:xfrm>
            <a:off x="2744617" y="305394"/>
            <a:ext cx="6283161" cy="2789766"/>
          </a:xfrm>
          <a:prstGeom prst="roundRect">
            <a:avLst/>
          </a:prstGeom>
          <a:solidFill>
            <a:srgbClr val="FF9933"/>
          </a:solidFill>
          <a:ln w="762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ectangle: Rounded Corners 98">
            <a:extLst>
              <a:ext uri="{FF2B5EF4-FFF2-40B4-BE49-F238E27FC236}">
                <a16:creationId xmlns:a16="http://schemas.microsoft.com/office/drawing/2014/main" id="{00580159-E134-4244-8A48-919484ED313F}"/>
              </a:ext>
            </a:extLst>
          </p:cNvPr>
          <p:cNvSpPr/>
          <p:nvPr/>
        </p:nvSpPr>
        <p:spPr>
          <a:xfrm>
            <a:off x="147820" y="305394"/>
            <a:ext cx="2163517" cy="4593994"/>
          </a:xfrm>
          <a:prstGeom prst="roundRect">
            <a:avLst/>
          </a:prstGeom>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Thought Bubble: Cloud 49">
            <a:extLst>
              <a:ext uri="{FF2B5EF4-FFF2-40B4-BE49-F238E27FC236}">
                <a16:creationId xmlns:a16="http://schemas.microsoft.com/office/drawing/2014/main" id="{627C61F1-CE60-4B1B-B635-D7018E8C8D47}"/>
              </a:ext>
            </a:extLst>
          </p:cNvPr>
          <p:cNvSpPr/>
          <p:nvPr/>
        </p:nvSpPr>
        <p:spPr>
          <a:xfrm flipH="1">
            <a:off x="175891" y="3513181"/>
            <a:ext cx="2135446" cy="1303291"/>
          </a:xfrm>
          <a:prstGeom prst="cloudCallout">
            <a:avLst>
              <a:gd name="adj1" fmla="val 21267"/>
              <a:gd name="adj2" fmla="val -73011"/>
            </a:avLst>
          </a:prstGeom>
          <a:solidFill>
            <a:schemeClr val="accent1">
              <a:lumMod val="20000"/>
              <a:lumOff val="80000"/>
            </a:schemeClr>
          </a:solid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lumMod val="75000"/>
                  </a:schemeClr>
                </a:solidFill>
              </a:rPr>
              <a:t>Data </a:t>
            </a:r>
            <a:r>
              <a:rPr lang="en-US" b="1" dirty="0">
                <a:solidFill>
                  <a:schemeClr val="tx2">
                    <a:lumMod val="75000"/>
                  </a:schemeClr>
                </a:solidFill>
              </a:rPr>
              <a:t>Collection From </a:t>
            </a:r>
          </a:p>
          <a:p>
            <a:pPr algn="ctr"/>
            <a:r>
              <a:rPr lang="en-US" b="1" dirty="0">
                <a:solidFill>
                  <a:schemeClr val="tx2">
                    <a:lumMod val="75000"/>
                  </a:schemeClr>
                </a:solidFill>
                <a:effectLst>
                  <a:outerShdw blurRad="38100" dist="38100" dir="2700000" algn="tl">
                    <a:srgbClr val="000000">
                      <a:alpha val="43137"/>
                    </a:srgbClr>
                  </a:outerShdw>
                </a:effectLst>
              </a:rPr>
              <a:t>twitter</a:t>
            </a:r>
            <a:endParaRPr lang="en-US" dirty="0">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AD753C80-CCFF-4080-A40B-BC8281EA7621}"/>
              </a:ext>
            </a:extLst>
          </p:cNvPr>
          <p:cNvSpPr/>
          <p:nvPr/>
        </p:nvSpPr>
        <p:spPr>
          <a:xfrm>
            <a:off x="4804442" y="4066387"/>
            <a:ext cx="2364293" cy="798839"/>
          </a:xfrm>
          <a:prstGeom prst="roundRect">
            <a:avLst/>
          </a:prstGeom>
          <a:solidFill>
            <a:schemeClr val="bg2">
              <a:lumMod val="60000"/>
              <a:lumOff val="40000"/>
            </a:schemeClr>
          </a:solidFill>
          <a:ln w="57150">
            <a:solidFill>
              <a:schemeClr val="bg2">
                <a:lumMod val="20000"/>
                <a:lumOff val="8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bg1"/>
                </a:solidFill>
              </a:rPr>
              <a:t>Trending Detection</a:t>
            </a:r>
          </a:p>
          <a:p>
            <a:pPr algn="ctr"/>
            <a:r>
              <a:rPr lang="en-US" b="1" dirty="0">
                <a:solidFill>
                  <a:schemeClr val="bg2">
                    <a:lumMod val="50000"/>
                  </a:schemeClr>
                </a:solidFill>
              </a:rPr>
              <a:t>Time Series Analysis </a:t>
            </a:r>
          </a:p>
          <a:p>
            <a:pPr algn="ctr"/>
            <a:r>
              <a:rPr lang="en-US" b="1" dirty="0">
                <a:solidFill>
                  <a:schemeClr val="tx2">
                    <a:lumMod val="25000"/>
                  </a:schemeClr>
                </a:solidFill>
              </a:rPr>
              <a:t>ARIMA Modeling</a:t>
            </a:r>
          </a:p>
        </p:txBody>
      </p:sp>
      <p:sp>
        <p:nvSpPr>
          <p:cNvPr id="7" name="Rectangle: Rounded Corners 6">
            <a:extLst>
              <a:ext uri="{FF2B5EF4-FFF2-40B4-BE49-F238E27FC236}">
                <a16:creationId xmlns:a16="http://schemas.microsoft.com/office/drawing/2014/main" id="{72B2BDF9-F422-43F0-93B8-ED93A0224BAD}"/>
              </a:ext>
            </a:extLst>
          </p:cNvPr>
          <p:cNvSpPr/>
          <p:nvPr/>
        </p:nvSpPr>
        <p:spPr>
          <a:xfrm>
            <a:off x="2975682" y="4056840"/>
            <a:ext cx="1634417" cy="798839"/>
          </a:xfrm>
          <a:prstGeom prst="roundRect">
            <a:avLst/>
          </a:prstGeom>
          <a:solidFill>
            <a:schemeClr val="bg2">
              <a:lumMod val="60000"/>
              <a:lumOff val="40000"/>
            </a:schemeClr>
          </a:solidFill>
          <a:ln w="57150">
            <a:solidFill>
              <a:schemeClr val="bg2">
                <a:lumMod val="20000"/>
                <a:lumOff val="8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bg1">
                    <a:lumMod val="95000"/>
                  </a:schemeClr>
                </a:solidFill>
              </a:rPr>
              <a:t>Event Detection</a:t>
            </a:r>
          </a:p>
          <a:p>
            <a:pPr algn="ctr"/>
            <a:r>
              <a:rPr lang="en-US" sz="1400" b="1" dirty="0">
                <a:solidFill>
                  <a:schemeClr val="tx2">
                    <a:lumMod val="25000"/>
                  </a:schemeClr>
                </a:solidFill>
              </a:rPr>
              <a:t>Cosine Similarity</a:t>
            </a:r>
          </a:p>
        </p:txBody>
      </p:sp>
      <p:sp>
        <p:nvSpPr>
          <p:cNvPr id="8" name="Rectangle: Rounded Corners 7">
            <a:extLst>
              <a:ext uri="{FF2B5EF4-FFF2-40B4-BE49-F238E27FC236}">
                <a16:creationId xmlns:a16="http://schemas.microsoft.com/office/drawing/2014/main" id="{BFC5478E-2217-43BB-BD5C-43F6CD4F92A7}"/>
              </a:ext>
            </a:extLst>
          </p:cNvPr>
          <p:cNvSpPr/>
          <p:nvPr/>
        </p:nvSpPr>
        <p:spPr>
          <a:xfrm>
            <a:off x="5658575" y="1199451"/>
            <a:ext cx="1463224" cy="798838"/>
          </a:xfrm>
          <a:prstGeom prst="roundRect">
            <a:avLst/>
          </a:prstGeom>
          <a:solidFill>
            <a:schemeClr val="accent2">
              <a:lumMod val="40000"/>
              <a:lumOff val="60000"/>
            </a:schemeClr>
          </a:solidFill>
          <a:ln w="57150">
            <a:solidFill>
              <a:schemeClr val="accent2">
                <a:lumMod val="75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2">
                    <a:lumMod val="75000"/>
                  </a:schemeClr>
                </a:solidFill>
              </a:rPr>
              <a:t>Pre Process</a:t>
            </a:r>
          </a:p>
          <a:p>
            <a:pPr algn="ctr"/>
            <a:r>
              <a:rPr lang="en-US" sz="1400" b="1" dirty="0">
                <a:solidFill>
                  <a:schemeClr val="tx2">
                    <a:lumMod val="25000"/>
                  </a:schemeClr>
                </a:solidFill>
              </a:rPr>
              <a:t>SVD</a:t>
            </a:r>
          </a:p>
        </p:txBody>
      </p:sp>
      <p:sp>
        <p:nvSpPr>
          <p:cNvPr id="9" name="Rectangle: Rounded Corners 8">
            <a:extLst>
              <a:ext uri="{FF2B5EF4-FFF2-40B4-BE49-F238E27FC236}">
                <a16:creationId xmlns:a16="http://schemas.microsoft.com/office/drawing/2014/main" id="{DD0C7934-D141-47EB-90AC-6081F26B7602}"/>
              </a:ext>
            </a:extLst>
          </p:cNvPr>
          <p:cNvSpPr/>
          <p:nvPr/>
        </p:nvSpPr>
        <p:spPr>
          <a:xfrm>
            <a:off x="390366" y="2506200"/>
            <a:ext cx="1487487" cy="687717"/>
          </a:xfrm>
          <a:prstGeom prst="roundRect">
            <a:avLst/>
          </a:prstGeom>
          <a:solidFill>
            <a:schemeClr val="accent1">
              <a:lumMod val="75000"/>
            </a:schemeClr>
          </a:solidFill>
          <a:ln w="57150">
            <a:solidFill>
              <a:schemeClr val="accent1">
                <a:lumMod val="20000"/>
                <a:lumOff val="8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1">
                    <a:lumMod val="40000"/>
                    <a:lumOff val="60000"/>
                  </a:schemeClr>
                </a:solidFill>
              </a:rPr>
              <a:t>Pre Process</a:t>
            </a:r>
          </a:p>
          <a:p>
            <a:pPr algn="ctr"/>
            <a:r>
              <a:rPr lang="en-US" sz="1400" b="1" dirty="0">
                <a:solidFill>
                  <a:schemeClr val="accent1">
                    <a:lumMod val="40000"/>
                    <a:lumOff val="60000"/>
                  </a:schemeClr>
                </a:solidFill>
              </a:rPr>
              <a:t>Data Cleaning</a:t>
            </a:r>
          </a:p>
        </p:txBody>
      </p:sp>
      <p:sp>
        <p:nvSpPr>
          <p:cNvPr id="10" name="Rectangle: Rounded Corners 9">
            <a:extLst>
              <a:ext uri="{FF2B5EF4-FFF2-40B4-BE49-F238E27FC236}">
                <a16:creationId xmlns:a16="http://schemas.microsoft.com/office/drawing/2014/main" id="{EA40B2B1-DBAD-42F4-9CA4-010FDBFB6AB6}"/>
              </a:ext>
            </a:extLst>
          </p:cNvPr>
          <p:cNvSpPr/>
          <p:nvPr/>
        </p:nvSpPr>
        <p:spPr>
          <a:xfrm>
            <a:off x="3310110" y="1325243"/>
            <a:ext cx="1463224" cy="548640"/>
          </a:xfrm>
          <a:prstGeom prst="roundRect">
            <a:avLst/>
          </a:prstGeom>
          <a:solidFill>
            <a:schemeClr val="accent2">
              <a:lumMod val="40000"/>
              <a:lumOff val="60000"/>
            </a:schemeClr>
          </a:solidFill>
          <a:ln w="57150">
            <a:solidFill>
              <a:schemeClr val="accent2">
                <a:lumMod val="75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2">
                    <a:lumMod val="75000"/>
                  </a:schemeClr>
                </a:solidFill>
              </a:rPr>
              <a:t>Pre Process</a:t>
            </a:r>
          </a:p>
          <a:p>
            <a:pPr algn="ctr"/>
            <a:r>
              <a:rPr lang="en-US" sz="1400" b="1" dirty="0">
                <a:solidFill>
                  <a:schemeClr val="tx2">
                    <a:lumMod val="25000"/>
                  </a:schemeClr>
                </a:solidFill>
              </a:rPr>
              <a:t>TFIDF</a:t>
            </a:r>
          </a:p>
        </p:txBody>
      </p:sp>
      <p:sp>
        <p:nvSpPr>
          <p:cNvPr id="11" name="Flowchart: Magnetic Disk 10">
            <a:extLst>
              <a:ext uri="{FF2B5EF4-FFF2-40B4-BE49-F238E27FC236}">
                <a16:creationId xmlns:a16="http://schemas.microsoft.com/office/drawing/2014/main" id="{A6E4C565-C3BF-4315-8971-FDDBD96783E0}"/>
              </a:ext>
            </a:extLst>
          </p:cNvPr>
          <p:cNvSpPr/>
          <p:nvPr/>
        </p:nvSpPr>
        <p:spPr>
          <a:xfrm>
            <a:off x="545508" y="772204"/>
            <a:ext cx="1178566" cy="1198923"/>
          </a:xfrm>
          <a:prstGeom prst="flowChartMagneticDisk">
            <a:avLst/>
          </a:prstGeom>
          <a:solidFill>
            <a:schemeClr val="accent1">
              <a:lumMod val="75000"/>
            </a:schemeClr>
          </a:solid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lumMod val="40000"/>
                    <a:lumOff val="60000"/>
                  </a:schemeClr>
                </a:solidFill>
              </a:rPr>
              <a:t>Postgres</a:t>
            </a:r>
            <a:endParaRPr lang="en-US" dirty="0">
              <a:solidFill>
                <a:schemeClr val="accent1">
                  <a:lumMod val="40000"/>
                  <a:lumOff val="60000"/>
                </a:schemeClr>
              </a:solidFill>
            </a:endParaRPr>
          </a:p>
        </p:txBody>
      </p:sp>
      <p:sp>
        <p:nvSpPr>
          <p:cNvPr id="12" name="Flowchart: Magnetic Disk 11">
            <a:extLst>
              <a:ext uri="{FF2B5EF4-FFF2-40B4-BE49-F238E27FC236}">
                <a16:creationId xmlns:a16="http://schemas.microsoft.com/office/drawing/2014/main" id="{47B84143-4CB9-45AC-962B-299BF424192E}"/>
              </a:ext>
            </a:extLst>
          </p:cNvPr>
          <p:cNvSpPr/>
          <p:nvPr/>
        </p:nvSpPr>
        <p:spPr>
          <a:xfrm>
            <a:off x="7878922" y="1198369"/>
            <a:ext cx="1000628" cy="808386"/>
          </a:xfrm>
          <a:prstGeom prst="flowChartMagneticDisk">
            <a:avLst/>
          </a:prstGeom>
          <a:solidFill>
            <a:schemeClr val="accent2">
              <a:lumMod val="75000"/>
            </a:schemeClr>
          </a:solid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2">
                    <a:lumMod val="60000"/>
                    <a:lumOff val="40000"/>
                  </a:schemeClr>
                </a:solidFill>
              </a:rPr>
              <a:t>Redis</a:t>
            </a:r>
            <a:endParaRPr lang="en-US" dirty="0">
              <a:solidFill>
                <a:schemeClr val="accent2">
                  <a:lumMod val="60000"/>
                  <a:lumOff val="40000"/>
                </a:schemeClr>
              </a:solidFill>
            </a:endParaRPr>
          </a:p>
        </p:txBody>
      </p:sp>
      <p:cxnSp>
        <p:nvCxnSpPr>
          <p:cNvPr id="13" name="Straight Arrow Connector 4">
            <a:extLst>
              <a:ext uri="{FF2B5EF4-FFF2-40B4-BE49-F238E27FC236}">
                <a16:creationId xmlns:a16="http://schemas.microsoft.com/office/drawing/2014/main" id="{5FC2BF8D-00F7-44A7-9A7D-47B32792D5C1}"/>
              </a:ext>
            </a:extLst>
          </p:cNvPr>
          <p:cNvCxnSpPr>
            <a:cxnSpLocks/>
            <a:stCxn id="9" idx="0"/>
            <a:endCxn id="11" idx="3"/>
          </p:cNvCxnSpPr>
          <p:nvPr/>
        </p:nvCxnSpPr>
        <p:spPr>
          <a:xfrm rot="5400000" flipH="1" flipV="1">
            <a:off x="866914" y="2238324"/>
            <a:ext cx="535073" cy="681"/>
          </a:xfrm>
          <a:prstGeom prst="bentConnector3">
            <a:avLst>
              <a:gd name="adj1" fmla="val 50000"/>
            </a:avLst>
          </a:prstGeom>
          <a:ln w="76200">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45">
            <a:extLst>
              <a:ext uri="{FF2B5EF4-FFF2-40B4-BE49-F238E27FC236}">
                <a16:creationId xmlns:a16="http://schemas.microsoft.com/office/drawing/2014/main" id="{66991E46-CCF2-4FFC-BC35-60638374E298}"/>
              </a:ext>
            </a:extLst>
          </p:cNvPr>
          <p:cNvCxnSpPr>
            <a:cxnSpLocks/>
            <a:stCxn id="12" idx="2"/>
            <a:endCxn id="8" idx="3"/>
          </p:cNvCxnSpPr>
          <p:nvPr/>
        </p:nvCxnSpPr>
        <p:spPr>
          <a:xfrm rot="10800000">
            <a:off x="7121800" y="1598870"/>
            <a:ext cx="757123" cy="3692"/>
          </a:xfrm>
          <a:prstGeom prst="bentConnector3">
            <a:avLst>
              <a:gd name="adj1" fmla="val 50000"/>
            </a:avLst>
          </a:prstGeom>
          <a:ln w="76200" cmpd="sng">
            <a:solidFill>
              <a:schemeClr val="accent2">
                <a:lumMod val="60000"/>
                <a:lumOff val="40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Rectangle: Rounded Corners 15">
            <a:extLst>
              <a:ext uri="{FF2B5EF4-FFF2-40B4-BE49-F238E27FC236}">
                <a16:creationId xmlns:a16="http://schemas.microsoft.com/office/drawing/2014/main" id="{70735658-A83D-4AFC-8514-CEE62B6A512F}"/>
              </a:ext>
            </a:extLst>
          </p:cNvPr>
          <p:cNvSpPr/>
          <p:nvPr/>
        </p:nvSpPr>
        <p:spPr>
          <a:xfrm>
            <a:off x="3310109" y="534054"/>
            <a:ext cx="1463040" cy="548640"/>
          </a:xfrm>
          <a:prstGeom prst="roundRect">
            <a:avLst/>
          </a:prstGeom>
          <a:solidFill>
            <a:schemeClr val="accent2">
              <a:lumMod val="40000"/>
              <a:lumOff val="60000"/>
            </a:schemeClr>
          </a:solidFill>
          <a:ln w="57150">
            <a:solidFill>
              <a:schemeClr val="accent2">
                <a:lumMod val="75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2">
                    <a:lumMod val="75000"/>
                  </a:schemeClr>
                </a:solidFill>
              </a:rPr>
              <a:t>Pre Process</a:t>
            </a:r>
          </a:p>
          <a:p>
            <a:pPr algn="ctr"/>
            <a:r>
              <a:rPr lang="en-US" sz="1400" b="1" dirty="0">
                <a:solidFill>
                  <a:schemeClr val="tx2">
                    <a:lumMod val="25000"/>
                  </a:schemeClr>
                </a:solidFill>
              </a:rPr>
              <a:t>SPACY</a:t>
            </a:r>
          </a:p>
        </p:txBody>
      </p:sp>
      <p:cxnSp>
        <p:nvCxnSpPr>
          <p:cNvPr id="17" name="Straight Arrow Connector 64">
            <a:extLst>
              <a:ext uri="{FF2B5EF4-FFF2-40B4-BE49-F238E27FC236}">
                <a16:creationId xmlns:a16="http://schemas.microsoft.com/office/drawing/2014/main" id="{316888D2-2FAF-4035-BBB4-259DFAB3376A}"/>
              </a:ext>
            </a:extLst>
          </p:cNvPr>
          <p:cNvCxnSpPr>
            <a:cxnSpLocks/>
            <a:stCxn id="11" idx="4"/>
            <a:endCxn id="10" idx="1"/>
          </p:cNvCxnSpPr>
          <p:nvPr/>
        </p:nvCxnSpPr>
        <p:spPr>
          <a:xfrm>
            <a:off x="1724074" y="1371666"/>
            <a:ext cx="1586036" cy="227897"/>
          </a:xfrm>
          <a:prstGeom prst="bentConnector3">
            <a:avLst>
              <a:gd name="adj1" fmla="val 50000"/>
            </a:avLst>
          </a:prstGeom>
          <a:ln w="76200">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68">
            <a:extLst>
              <a:ext uri="{FF2B5EF4-FFF2-40B4-BE49-F238E27FC236}">
                <a16:creationId xmlns:a16="http://schemas.microsoft.com/office/drawing/2014/main" id="{1FEED68D-997D-4463-AEFB-90DE65F9EA6C}"/>
              </a:ext>
            </a:extLst>
          </p:cNvPr>
          <p:cNvCxnSpPr>
            <a:cxnSpLocks/>
            <a:stCxn id="8" idx="1"/>
            <a:endCxn id="10" idx="3"/>
          </p:cNvCxnSpPr>
          <p:nvPr/>
        </p:nvCxnSpPr>
        <p:spPr>
          <a:xfrm rot="10800000" flipV="1">
            <a:off x="4773335" y="1598869"/>
            <a:ext cx="885241" cy="693"/>
          </a:xfrm>
          <a:prstGeom prst="bentConnector3">
            <a:avLst>
              <a:gd name="adj1" fmla="val 50000"/>
            </a:avLst>
          </a:prstGeom>
          <a:ln w="76200">
            <a:solidFill>
              <a:schemeClr val="accent2">
                <a:lumMod val="60000"/>
                <a:lumOff val="40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ABFBC4BA-07A9-41BB-A732-E6FF4C023969}"/>
              </a:ext>
            </a:extLst>
          </p:cNvPr>
          <p:cNvCxnSpPr>
            <a:cxnSpLocks/>
            <a:stCxn id="11" idx="4"/>
            <a:endCxn id="16" idx="1"/>
          </p:cNvCxnSpPr>
          <p:nvPr/>
        </p:nvCxnSpPr>
        <p:spPr>
          <a:xfrm flipV="1">
            <a:off x="1724074" y="808374"/>
            <a:ext cx="1586035" cy="563292"/>
          </a:xfrm>
          <a:prstGeom prst="bentConnector3">
            <a:avLst>
              <a:gd name="adj1" fmla="val 50000"/>
            </a:avLst>
          </a:prstGeom>
          <a:ln w="76200">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64">
            <a:extLst>
              <a:ext uri="{FF2B5EF4-FFF2-40B4-BE49-F238E27FC236}">
                <a16:creationId xmlns:a16="http://schemas.microsoft.com/office/drawing/2014/main" id="{0043EAD4-A53F-4E5F-9BBD-4BB07E647629}"/>
              </a:ext>
            </a:extLst>
          </p:cNvPr>
          <p:cNvCxnSpPr>
            <a:cxnSpLocks/>
            <a:stCxn id="11" idx="4"/>
            <a:endCxn id="24" idx="1"/>
          </p:cNvCxnSpPr>
          <p:nvPr/>
        </p:nvCxnSpPr>
        <p:spPr>
          <a:xfrm>
            <a:off x="1724074" y="1371666"/>
            <a:ext cx="1586035" cy="1120736"/>
          </a:xfrm>
          <a:prstGeom prst="bentConnector3">
            <a:avLst>
              <a:gd name="adj1" fmla="val 50000"/>
            </a:avLst>
          </a:prstGeom>
          <a:ln w="76200">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45">
            <a:extLst>
              <a:ext uri="{FF2B5EF4-FFF2-40B4-BE49-F238E27FC236}">
                <a16:creationId xmlns:a16="http://schemas.microsoft.com/office/drawing/2014/main" id="{B07A4073-2105-459A-8C39-719D2C6AF247}"/>
              </a:ext>
            </a:extLst>
          </p:cNvPr>
          <p:cNvCxnSpPr>
            <a:cxnSpLocks/>
            <a:stCxn id="12" idx="1"/>
            <a:endCxn id="16" idx="3"/>
          </p:cNvCxnSpPr>
          <p:nvPr/>
        </p:nvCxnSpPr>
        <p:spPr>
          <a:xfrm rot="16200000" flipV="1">
            <a:off x="6381196" y="-799672"/>
            <a:ext cx="389995" cy="3606087"/>
          </a:xfrm>
          <a:prstGeom prst="bentConnector2">
            <a:avLst/>
          </a:prstGeom>
          <a:ln w="76200" cmpd="sng">
            <a:solidFill>
              <a:schemeClr val="accent2">
                <a:lumMod val="60000"/>
                <a:lumOff val="40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45">
            <a:extLst>
              <a:ext uri="{FF2B5EF4-FFF2-40B4-BE49-F238E27FC236}">
                <a16:creationId xmlns:a16="http://schemas.microsoft.com/office/drawing/2014/main" id="{A68901D4-D4FF-4654-A7BC-8178DD42FC1D}"/>
              </a:ext>
            </a:extLst>
          </p:cNvPr>
          <p:cNvCxnSpPr>
            <a:cxnSpLocks/>
            <a:endCxn id="6" idx="0"/>
          </p:cNvCxnSpPr>
          <p:nvPr/>
        </p:nvCxnSpPr>
        <p:spPr>
          <a:xfrm rot="5400000">
            <a:off x="5457905" y="2161213"/>
            <a:ext cx="2433859" cy="1376489"/>
          </a:xfrm>
          <a:prstGeom prst="bentConnector3">
            <a:avLst>
              <a:gd name="adj1" fmla="val 68204"/>
            </a:avLst>
          </a:prstGeom>
          <a:ln w="76200" cmpd="sng">
            <a:solidFill>
              <a:schemeClr val="accent2">
                <a:lumMod val="75000"/>
              </a:schemeClr>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68">
            <a:extLst>
              <a:ext uri="{FF2B5EF4-FFF2-40B4-BE49-F238E27FC236}">
                <a16:creationId xmlns:a16="http://schemas.microsoft.com/office/drawing/2014/main" id="{F5EB3812-CA48-442C-B91D-45C28F68088E}"/>
              </a:ext>
            </a:extLst>
          </p:cNvPr>
          <p:cNvCxnSpPr>
            <a:cxnSpLocks/>
            <a:stCxn id="8" idx="2"/>
            <a:endCxn id="24" idx="3"/>
          </p:cNvCxnSpPr>
          <p:nvPr/>
        </p:nvCxnSpPr>
        <p:spPr>
          <a:xfrm rot="5400000">
            <a:off x="5334612" y="1436826"/>
            <a:ext cx="494113" cy="1617038"/>
          </a:xfrm>
          <a:prstGeom prst="bentConnector2">
            <a:avLst/>
          </a:prstGeom>
          <a:ln w="76200">
            <a:solidFill>
              <a:schemeClr val="accent2">
                <a:lumMod val="60000"/>
                <a:lumOff val="40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BFA90C7E-59C6-4C75-BEF1-966BE0F3905F}"/>
              </a:ext>
            </a:extLst>
          </p:cNvPr>
          <p:cNvSpPr/>
          <p:nvPr/>
        </p:nvSpPr>
        <p:spPr>
          <a:xfrm>
            <a:off x="3310109" y="2126642"/>
            <a:ext cx="1463040" cy="731520"/>
          </a:xfrm>
          <a:prstGeom prst="roundRect">
            <a:avLst/>
          </a:prstGeom>
          <a:solidFill>
            <a:schemeClr val="accent2">
              <a:lumMod val="40000"/>
              <a:lumOff val="60000"/>
            </a:schemeClr>
          </a:solidFill>
          <a:ln w="57150">
            <a:solidFill>
              <a:schemeClr val="accent2">
                <a:lumMod val="75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2">
                    <a:lumMod val="75000"/>
                  </a:schemeClr>
                </a:solidFill>
              </a:rPr>
              <a:t>Pre Process</a:t>
            </a:r>
          </a:p>
          <a:p>
            <a:pPr algn="ctr"/>
            <a:r>
              <a:rPr lang="en-US" sz="1400" b="1" dirty="0">
                <a:solidFill>
                  <a:schemeClr val="tx2">
                    <a:lumMod val="25000"/>
                  </a:schemeClr>
                </a:solidFill>
              </a:rPr>
              <a:t>Count vectorizer</a:t>
            </a:r>
          </a:p>
        </p:txBody>
      </p:sp>
      <p:cxnSp>
        <p:nvCxnSpPr>
          <p:cNvPr id="117" name="Straight Arrow Connector 45">
            <a:extLst>
              <a:ext uri="{FF2B5EF4-FFF2-40B4-BE49-F238E27FC236}">
                <a16:creationId xmlns:a16="http://schemas.microsoft.com/office/drawing/2014/main" id="{D7737AA9-9EB6-4B7B-982A-0464C98D94E6}"/>
              </a:ext>
            </a:extLst>
          </p:cNvPr>
          <p:cNvCxnSpPr>
            <a:cxnSpLocks/>
            <a:stCxn id="12" idx="3"/>
            <a:endCxn id="7" idx="0"/>
          </p:cNvCxnSpPr>
          <p:nvPr/>
        </p:nvCxnSpPr>
        <p:spPr>
          <a:xfrm rot="5400000">
            <a:off x="5061022" y="738625"/>
            <a:ext cx="2050085" cy="4586345"/>
          </a:xfrm>
          <a:prstGeom prst="bentConnector3">
            <a:avLst>
              <a:gd name="adj1" fmla="val 62875"/>
            </a:avLst>
          </a:prstGeom>
          <a:ln w="76200" cmpd="sng">
            <a:solidFill>
              <a:schemeClr val="accent2">
                <a:lumMod val="75000"/>
              </a:schemeClr>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127" name="TextBox 126">
            <a:extLst>
              <a:ext uri="{FF2B5EF4-FFF2-40B4-BE49-F238E27FC236}">
                <a16:creationId xmlns:a16="http://schemas.microsoft.com/office/drawing/2014/main" id="{C2C39BC5-9DFB-4355-B4AD-427E44BECAC7}"/>
              </a:ext>
            </a:extLst>
          </p:cNvPr>
          <p:cNvSpPr txBox="1"/>
          <p:nvPr/>
        </p:nvSpPr>
        <p:spPr>
          <a:xfrm>
            <a:off x="333934" y="160977"/>
            <a:ext cx="1791288" cy="307777"/>
          </a:xfrm>
          <a:prstGeom prst="rect">
            <a:avLst/>
          </a:prstGeom>
          <a:solidFill>
            <a:schemeClr val="accent1">
              <a:lumMod val="20000"/>
              <a:lumOff val="80000"/>
            </a:schemeClr>
          </a:solidFill>
        </p:spPr>
        <p:txBody>
          <a:bodyPr wrap="square" rtlCol="0">
            <a:spAutoFit/>
          </a:bodyPr>
          <a:lstStyle/>
          <a:p>
            <a:r>
              <a:rPr lang="en-US" b="1" dirty="0">
                <a:solidFill>
                  <a:schemeClr val="accent1">
                    <a:lumMod val="75000"/>
                  </a:schemeClr>
                </a:solidFill>
              </a:rPr>
              <a:t>Real-Time Process</a:t>
            </a:r>
          </a:p>
        </p:txBody>
      </p:sp>
      <p:sp>
        <p:nvSpPr>
          <p:cNvPr id="130" name="TextBox 129">
            <a:extLst>
              <a:ext uri="{FF2B5EF4-FFF2-40B4-BE49-F238E27FC236}">
                <a16:creationId xmlns:a16="http://schemas.microsoft.com/office/drawing/2014/main" id="{74082DAE-BBF1-41C5-823E-F9214E156822}"/>
              </a:ext>
            </a:extLst>
          </p:cNvPr>
          <p:cNvSpPr txBox="1"/>
          <p:nvPr/>
        </p:nvSpPr>
        <p:spPr>
          <a:xfrm>
            <a:off x="5708303" y="160977"/>
            <a:ext cx="3101917" cy="307777"/>
          </a:xfrm>
          <a:prstGeom prst="rect">
            <a:avLst/>
          </a:prstGeom>
          <a:solidFill>
            <a:schemeClr val="accent2">
              <a:lumMod val="40000"/>
              <a:lumOff val="60000"/>
            </a:schemeClr>
          </a:solidFill>
        </p:spPr>
        <p:txBody>
          <a:bodyPr wrap="square" rtlCol="0">
            <a:spAutoFit/>
          </a:bodyPr>
          <a:lstStyle/>
          <a:p>
            <a:r>
              <a:rPr lang="en-US" b="1" dirty="0">
                <a:solidFill>
                  <a:schemeClr val="accent2">
                    <a:lumMod val="75000"/>
                  </a:schemeClr>
                </a:solidFill>
              </a:rPr>
              <a:t>Scheduled Process | On Demand</a:t>
            </a:r>
          </a:p>
        </p:txBody>
      </p:sp>
      <p:sp>
        <p:nvSpPr>
          <p:cNvPr id="131" name="TextBox 130">
            <a:extLst>
              <a:ext uri="{FF2B5EF4-FFF2-40B4-BE49-F238E27FC236}">
                <a16:creationId xmlns:a16="http://schemas.microsoft.com/office/drawing/2014/main" id="{35197A20-248D-4DCF-A00F-956783E20D9B}"/>
              </a:ext>
            </a:extLst>
          </p:cNvPr>
          <p:cNvSpPr txBox="1"/>
          <p:nvPr/>
        </p:nvSpPr>
        <p:spPr>
          <a:xfrm>
            <a:off x="4192414" y="3430632"/>
            <a:ext cx="1270039" cy="307777"/>
          </a:xfrm>
          <a:prstGeom prst="rect">
            <a:avLst/>
          </a:prstGeom>
          <a:solidFill>
            <a:schemeClr val="bg2">
              <a:lumMod val="60000"/>
              <a:lumOff val="40000"/>
            </a:schemeClr>
          </a:solidFill>
        </p:spPr>
        <p:txBody>
          <a:bodyPr wrap="square" rtlCol="0">
            <a:spAutoFit/>
          </a:bodyPr>
          <a:lstStyle/>
          <a:p>
            <a:r>
              <a:rPr lang="en-US" b="1" dirty="0">
                <a:solidFill>
                  <a:schemeClr val="bg2">
                    <a:lumMod val="75000"/>
                  </a:schemeClr>
                </a:solidFill>
              </a:rPr>
              <a:t>On Demand</a:t>
            </a:r>
          </a:p>
        </p:txBody>
      </p:sp>
      <p:sp>
        <p:nvSpPr>
          <p:cNvPr id="35" name="TextBox 34">
            <a:extLst>
              <a:ext uri="{FF2B5EF4-FFF2-40B4-BE49-F238E27FC236}">
                <a16:creationId xmlns:a16="http://schemas.microsoft.com/office/drawing/2014/main" id="{C351E97D-BD40-4839-ADA6-BE620213CFF7}"/>
              </a:ext>
            </a:extLst>
          </p:cNvPr>
          <p:cNvSpPr txBox="1"/>
          <p:nvPr/>
        </p:nvSpPr>
        <p:spPr>
          <a:xfrm>
            <a:off x="6960032" y="2147444"/>
            <a:ext cx="1045417" cy="584775"/>
          </a:xfrm>
          <a:prstGeom prst="rect">
            <a:avLst/>
          </a:prstGeom>
          <a:solidFill>
            <a:schemeClr val="accent2">
              <a:lumMod val="40000"/>
              <a:lumOff val="60000"/>
            </a:schemeClr>
          </a:solidFill>
        </p:spPr>
        <p:txBody>
          <a:bodyPr wrap="square" rtlCol="0">
            <a:spAutoFit/>
          </a:bodyPr>
          <a:lstStyle/>
          <a:p>
            <a:r>
              <a:rPr lang="en-US" sz="3200" b="1" dirty="0">
                <a:solidFill>
                  <a:schemeClr val="accent2">
                    <a:lumMod val="75000"/>
                  </a:schemeClr>
                </a:solidFill>
              </a:rPr>
              <a:t>NLP</a:t>
            </a:r>
          </a:p>
        </p:txBody>
      </p:sp>
    </p:spTree>
    <p:extLst>
      <p:ext uri="{BB962C8B-B14F-4D97-AF65-F5344CB8AC3E}">
        <p14:creationId xmlns:p14="http://schemas.microsoft.com/office/powerpoint/2010/main" val="1751268560"/>
      </p:ext>
    </p:extLst>
  </p:cSld>
  <p:clrMapOvr>
    <a:masterClrMapping/>
  </p:clrMapOvr>
</p:sld>
</file>

<file path=ppt/theme/theme1.xml><?xml version="1.0" encoding="utf-8"?>
<a:theme xmlns:a="http://schemas.openxmlformats.org/drawingml/2006/main" name="Wolsey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1568</TotalTime>
  <Words>1491</Words>
  <Application>Microsoft Office PowerPoint</Application>
  <PresentationFormat>On-screen Show (16:9)</PresentationFormat>
  <Paragraphs>219</Paragraphs>
  <Slides>33</Slides>
  <Notes>32</Notes>
  <HiddenSlides>10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Oswald</vt:lpstr>
      <vt:lpstr>Roboto Condensed</vt:lpstr>
      <vt:lpstr>Arial</vt:lpstr>
      <vt:lpstr>Century Gothic</vt:lpstr>
      <vt:lpstr>Wingdings</vt:lpstr>
      <vt:lpstr>Wolsey template</vt:lpstr>
      <vt:lpstr>CAPSTONE  Event Extraction and trending from Twitter</vt:lpstr>
      <vt:lpstr>POWER of Social Media </vt:lpstr>
      <vt:lpstr>Goal:  Realtime event detection framework</vt:lpstr>
      <vt:lpstr>PowerPoint Presentation</vt:lpstr>
      <vt:lpstr>Challenges –Noisy Text</vt:lpstr>
      <vt:lpstr>MY APPROACH</vt:lpstr>
      <vt:lpstr>Set up infrastructure</vt:lpstr>
      <vt:lpstr>PowerPoint Presentation</vt:lpstr>
      <vt:lpstr>PowerPoint Presentation</vt:lpstr>
      <vt:lpstr>PowerPoint Presentation</vt:lpstr>
      <vt:lpstr>PowerPoint Presentation</vt:lpstr>
      <vt:lpstr>PowerPoint Presentation</vt:lpstr>
      <vt:lpstr>HASHTAG  TIME SERIES MODELING</vt:lpstr>
      <vt:lpstr>PowerPoint Presentation</vt:lpstr>
      <vt:lpstr>Behind the Scene</vt:lpstr>
      <vt:lpstr>PowerPoint Presentation</vt:lpstr>
      <vt:lpstr>PowerPoint Presentation</vt:lpstr>
      <vt:lpstr>PowerPoint Presentation</vt:lpstr>
      <vt:lpstr>PowerPoint Presentation</vt:lpstr>
      <vt:lpstr>PowerPoint Presentation</vt:lpstr>
      <vt:lpstr>PowerPoint Presentation</vt:lpstr>
      <vt:lpstr>THANK YOU</vt:lpstr>
      <vt:lpstr>End</vt:lpstr>
      <vt:lpstr>AND TABLES TO COMPARE DATA</vt:lpstr>
      <vt:lpstr>89,526,124</vt:lpstr>
      <vt:lpstr>89,526,124$</vt:lpstr>
      <vt:lpstr>OUR PROCESS IS EASY</vt:lpstr>
      <vt:lpstr>PowerPoint Presentation</vt:lpstr>
      <vt:lpstr>PowerPoint Presentation</vt:lpstr>
      <vt:lpstr>THANKS!</vt:lpstr>
      <vt:lpstr>PRESENTATION DESIGN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Joyce Lin</dc:creator>
  <cp:lastModifiedBy>Joyce Lin</cp:lastModifiedBy>
  <cp:revision>87</cp:revision>
  <dcterms:modified xsi:type="dcterms:W3CDTF">2017-06-16T16:00:08Z</dcterms:modified>
</cp:coreProperties>
</file>